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13D_AC4854BF.xml" ContentType="application/vnd.ms-powerpoint.comment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omments/modernComment_1D5_CC9C5894.xml" ContentType="application/vnd.ms-powerpoint.comment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comments/modernComment_20B_E6F44736.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2.xml" ContentType="application/vnd.openxmlformats-officedocument.drawingml.chart+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B3_44D869F2.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200_DB648BE9.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55_F4C7BAF.xml" ContentType="application/vnd.ms-powerpoint.comments+xml"/>
  <Override PartName="/ppt/notesSlides/notesSlide36.xml" ContentType="application/vnd.openxmlformats-officedocument.presentationml.notesSlide+xml"/>
  <Override PartName="/ppt/comments/modernComment_1C5_57ABC472.xml" ContentType="application/vnd.ms-powerpoint.comments+xml"/>
  <Override PartName="/ppt/notesSlides/notesSlide37.xml" ContentType="application/vnd.openxmlformats-officedocument.presentationml.notesSlide+xml"/>
  <Override PartName="/ppt/comments/modernComment_203_7ED7885F.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5.xml" ContentType="application/vnd.openxmlformats-officedocument.presentationml.notesSlide+xml"/>
  <Override PartName="/ppt/comments/modernComment_17A_EF0034DA.xml" ContentType="application/vnd.ms-powerpoint.comment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6.xml" ContentType="application/vnd.openxmlformats-officedocument.presentationml.notesSlide+xml"/>
  <Override PartName="/ppt/comments/modernComment_181_CF7C9BA0.xml" ContentType="application/vnd.ms-powerpoint.comments+xml"/>
  <Override PartName="/ppt/comments/modernComment_186_AF2B9E64.xml" ContentType="application/vnd.ms-powerpoint.comments+xml"/>
  <Override PartName="/ppt/comments/modernComment_167_CC2E19C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4"/>
  </p:sldMasterIdLst>
  <p:notesMasterIdLst>
    <p:notesMasterId r:id="rId77"/>
  </p:notesMasterIdLst>
  <p:sldIdLst>
    <p:sldId id="256" r:id="rId5"/>
    <p:sldId id="298" r:id="rId6"/>
    <p:sldId id="283" r:id="rId7"/>
    <p:sldId id="317" r:id="rId8"/>
    <p:sldId id="309" r:id="rId9"/>
    <p:sldId id="469" r:id="rId10"/>
    <p:sldId id="259" r:id="rId11"/>
    <p:sldId id="411" r:id="rId12"/>
    <p:sldId id="509" r:id="rId13"/>
    <p:sldId id="424" r:id="rId14"/>
    <p:sldId id="528" r:id="rId15"/>
    <p:sldId id="500" r:id="rId16"/>
    <p:sldId id="408" r:id="rId17"/>
    <p:sldId id="405" r:id="rId18"/>
    <p:sldId id="491" r:id="rId19"/>
    <p:sldId id="530" r:id="rId20"/>
    <p:sldId id="514" r:id="rId21"/>
    <p:sldId id="517" r:id="rId22"/>
    <p:sldId id="506" r:id="rId23"/>
    <p:sldId id="420" r:id="rId24"/>
    <p:sldId id="266" r:id="rId25"/>
    <p:sldId id="523" r:id="rId26"/>
    <p:sldId id="486" r:id="rId27"/>
    <p:sldId id="487" r:id="rId28"/>
    <p:sldId id="427" r:id="rId29"/>
    <p:sldId id="428" r:id="rId30"/>
    <p:sldId id="429" r:id="rId31"/>
    <p:sldId id="529" r:id="rId32"/>
    <p:sldId id="431" r:id="rId33"/>
    <p:sldId id="440" r:id="rId34"/>
    <p:sldId id="434" r:id="rId35"/>
    <p:sldId id="435" r:id="rId36"/>
    <p:sldId id="510" r:id="rId37"/>
    <p:sldId id="512" r:id="rId38"/>
    <p:sldId id="527" r:id="rId39"/>
    <p:sldId id="492" r:id="rId40"/>
    <p:sldId id="341" r:id="rId41"/>
    <p:sldId id="453" r:id="rId42"/>
    <p:sldId id="515" r:id="rId43"/>
    <p:sldId id="511" r:id="rId44"/>
    <p:sldId id="513" r:id="rId45"/>
    <p:sldId id="520" r:id="rId46"/>
    <p:sldId id="497" r:id="rId47"/>
    <p:sldId id="526" r:id="rId48"/>
    <p:sldId id="502" r:id="rId49"/>
    <p:sldId id="516" r:id="rId50"/>
    <p:sldId id="503" r:id="rId51"/>
    <p:sldId id="505" r:id="rId52"/>
    <p:sldId id="521" r:id="rId53"/>
    <p:sldId id="519" r:id="rId54"/>
    <p:sldId id="496" r:id="rId55"/>
    <p:sldId id="522" r:id="rId56"/>
    <p:sldId id="524" r:id="rId57"/>
    <p:sldId id="293" r:id="rId58"/>
    <p:sldId id="401" r:id="rId59"/>
    <p:sldId id="294" r:id="rId60"/>
    <p:sldId id="278" r:id="rId61"/>
    <p:sldId id="280" r:id="rId62"/>
    <p:sldId id="281" r:id="rId63"/>
    <p:sldId id="284" r:id="rId64"/>
    <p:sldId id="288" r:id="rId65"/>
    <p:sldId id="306" r:id="rId66"/>
    <p:sldId id="303" r:id="rId67"/>
    <p:sldId id="304" r:id="rId68"/>
    <p:sldId id="330" r:id="rId69"/>
    <p:sldId id="398" r:id="rId70"/>
    <p:sldId id="399" r:id="rId71"/>
    <p:sldId id="387" r:id="rId72"/>
    <p:sldId id="378" r:id="rId73"/>
    <p:sldId id="385" r:id="rId74"/>
    <p:sldId id="390" r:id="rId75"/>
    <p:sldId id="35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B4121E-24C5-3CA1-2F1D-DDE5A0E71E28}" name="Carrabine, Grant W." initials="CGW" userId="S::carrabig@my.erau.edu::a07ba753-7976-4344-978a-cf4323c5995d" providerId="AD"/>
  <p188:author id="{657ED21F-A6EC-5387-5F76-62B8BB389717}" name="Alford III, Tesla N." initials="AITN" userId="Alford III, Tesla N." providerId="None"/>
  <p188:author id="{19B80739-8818-5A6A-BA87-F5366E5C144B}" name="Dylan Astrup" initials="DA" userId="Dylan Astrup" providerId="None"/>
  <p188:author id="{2F6F6841-FC34-842E-E3E4-8B0A960B3650}" name="Wolf, Jacob D." initials="WJD" userId="S::WOLFJ12@my.erau.edu::05576282-d74a-4647-9cd1-42b570626f82" providerId="AD"/>
  <p188:author id="{6ED6616C-05E2-C1F1-E47E-3914841CE085}" name="Wolf, Jacob D." initials="WD" userId="S::wolfj12@my.erau.edu::05576282-d74a-4647-9cd1-42b570626f82" providerId="AD"/>
  <p188:author id="{A523CD6C-A833-BDF0-914D-33AEB6089982}" name="Alford III, Tesla N." initials="AN" userId="S::alfordt3@my.erau.edu::babd66a6-afcd-4f59-b495-3948a9a7d0f7" providerId="AD"/>
  <p188:author id="{6F81446D-2EF0-78E7-CDDE-BBACABCA3BB9}" name="Alford III, Tesla N." initials="AITN" userId="S::ALFORDT3@my.erau.edu::babd66a6-afcd-4f59-b495-3948a9a7d0f7" providerId="AD"/>
  <p188:author id="{317FDA6E-C99D-3C9A-8C06-3EED9B3EDE96}" name="Astrup, Dylan J." initials="ADJ" userId="S::ASTRUPD@my.erau.edu::56b1825f-da8e-4cf8-aad7-60ebaa314d46" providerId="AD"/>
  <p188:author id="{490093C2-689C-4472-3AEE-6B2DDF75EA90}" name="Astrup, Dylan J." initials="AJ" userId="S::astrupd@my.erau.edu::56b1825f-da8e-4cf8-aad7-60ebaa314d46" providerId="AD"/>
  <p188:author id="{6BE186C8-2CD4-F76A-FF5C-79907F44DFBE}" name="Spiller, Hannah G." initials="SHG" userId="Spiller, Hannah G." providerId="None"/>
  <p188:author id="{392AC1D1-E7E5-F3AF-337D-03725F284436}" name="Wolf, Jacob D." initials="WJD" userId="Wolf, Jacob 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E8A"/>
    <a:srgbClr val="6697FF"/>
    <a:srgbClr val="4472C4"/>
    <a:srgbClr val="5C5E67"/>
    <a:srgbClr val="800E02"/>
    <a:srgbClr val="BF5454"/>
    <a:srgbClr val="B45454"/>
    <a:srgbClr val="BE7878"/>
    <a:srgbClr val="78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CDB69A-ECD5-4810-BCD4-F06C2346646C}" v="19" vWet="21" dt="2023-04-29T21:55:21.641"/>
    <p1510:client id="{85218880-11A0-4484-BC5D-F09BB8750CFE}" v="39" vWet="41" dt="2023-04-29T19:52:17.101"/>
    <p1510:client id="{96EB2275-3281-054B-BC76-0CF436694BF6}" v="4" dt="2023-04-29T21:37:15.900"/>
    <p1510:client id="{B96CA96C-9187-4EAE-896F-FF9EE872B51B}" v="18" dt="2023-04-29T19:45:23.539"/>
    <p1510:client id="{DA60C15F-E9BD-4721-B0FE-C473D461C0F1}" v="47" dt="2023-04-29T21:57:44.675"/>
    <p1510:client id="{EBCD15CB-A21D-402F-A429-48FF89AFFFD5}" v="10" vWet="12" dt="2023-04-29T21:33:52.1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9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rup, Dylan J." userId="56b1825f-da8e-4cf8-aad7-60ebaa314d46" providerId="ADAL" clId="{9AD6FEF2-3906-4D80-8183-B21E64643096}"/>
    <pc:docChg chg="modSld sldOrd">
      <pc:chgData name="Astrup, Dylan J." userId="56b1825f-da8e-4cf8-aad7-60ebaa314d46" providerId="ADAL" clId="{9AD6FEF2-3906-4D80-8183-B21E64643096}" dt="2023-04-27T21:14:00.918" v="1"/>
      <pc:docMkLst>
        <pc:docMk/>
      </pc:docMkLst>
      <pc:sldChg chg="ord">
        <pc:chgData name="Astrup, Dylan J." userId="56b1825f-da8e-4cf8-aad7-60ebaa314d46" providerId="ADAL" clId="{9AD6FEF2-3906-4D80-8183-B21E64643096}" dt="2023-04-27T21:14:00.918" v="1"/>
        <pc:sldMkLst>
          <pc:docMk/>
          <pc:sldMk cId="3680902242" sldId="298"/>
        </pc:sldMkLst>
      </pc:sldChg>
    </pc:docChg>
  </pc:docChgLst>
  <pc:docChgLst>
    <pc:chgData name="Astrup, Dylan J." userId="56b1825f-da8e-4cf8-aad7-60ebaa314d46" providerId="ADAL" clId="{85218880-11A0-4484-BC5D-F09BB8750CFE}"/>
    <pc:docChg chg="undo custSel addSld modSld">
      <pc:chgData name="Astrup, Dylan J." userId="56b1825f-da8e-4cf8-aad7-60ebaa314d46" providerId="ADAL" clId="{85218880-11A0-4484-BC5D-F09BB8750CFE}" dt="2023-04-29T19:48:57.803" v="34" actId="14100"/>
      <pc:docMkLst>
        <pc:docMk/>
      </pc:docMkLst>
      <pc:sldChg chg="addSp delSp mod">
        <pc:chgData name="Astrup, Dylan J." userId="56b1825f-da8e-4cf8-aad7-60ebaa314d46" providerId="ADAL" clId="{85218880-11A0-4484-BC5D-F09BB8750CFE}" dt="2023-04-29T19:36:50.724" v="5" actId="478"/>
        <pc:sldMkLst>
          <pc:docMk/>
          <pc:sldMk cId="2673294188" sldId="408"/>
        </pc:sldMkLst>
        <pc:cxnChg chg="del">
          <ac:chgData name="Astrup, Dylan J." userId="56b1825f-da8e-4cf8-aad7-60ebaa314d46" providerId="ADAL" clId="{85218880-11A0-4484-BC5D-F09BB8750CFE}" dt="2023-04-29T19:36:50.724" v="5" actId="478"/>
          <ac:cxnSpMkLst>
            <pc:docMk/>
            <pc:sldMk cId="2673294188" sldId="408"/>
            <ac:cxnSpMk id="32" creationId="{D934959D-8F82-FCC6-A1C3-C6DF04A62F4F}"/>
          </ac:cxnSpMkLst>
        </pc:cxnChg>
        <pc:cxnChg chg="del">
          <ac:chgData name="Astrup, Dylan J." userId="56b1825f-da8e-4cf8-aad7-60ebaa314d46" providerId="ADAL" clId="{85218880-11A0-4484-BC5D-F09BB8750CFE}" dt="2023-04-29T19:36:49.803" v="4" actId="478"/>
          <ac:cxnSpMkLst>
            <pc:docMk/>
            <pc:sldMk cId="2673294188" sldId="408"/>
            <ac:cxnSpMk id="33" creationId="{97BCD747-DC98-57AF-7FE1-AF5937871963}"/>
          </ac:cxnSpMkLst>
        </pc:cxnChg>
        <pc:cxnChg chg="add del">
          <ac:chgData name="Astrup, Dylan J." userId="56b1825f-da8e-4cf8-aad7-60ebaa314d46" providerId="ADAL" clId="{85218880-11A0-4484-BC5D-F09BB8750CFE}" dt="2023-04-29T19:36:46.667" v="2" actId="478"/>
          <ac:cxnSpMkLst>
            <pc:docMk/>
            <pc:sldMk cId="2673294188" sldId="408"/>
            <ac:cxnSpMk id="57" creationId="{C488B0CE-EE50-E03B-A3C2-BCF7ED65EF4A}"/>
          </ac:cxnSpMkLst>
        </pc:cxnChg>
        <pc:cxnChg chg="add del">
          <ac:chgData name="Astrup, Dylan J." userId="56b1825f-da8e-4cf8-aad7-60ebaa314d46" providerId="ADAL" clId="{85218880-11A0-4484-BC5D-F09BB8750CFE}" dt="2023-04-29T19:36:47.164" v="3" actId="478"/>
          <ac:cxnSpMkLst>
            <pc:docMk/>
            <pc:sldMk cId="2673294188" sldId="408"/>
            <ac:cxnSpMk id="60" creationId="{2EF0D7E5-2604-C4E2-73BF-D59BDBF7B437}"/>
          </ac:cxnSpMkLst>
        </pc:cxnChg>
      </pc:sldChg>
      <pc:sldChg chg="addSp delSp modSp add mod">
        <pc:chgData name="Astrup, Dylan J." userId="56b1825f-da8e-4cf8-aad7-60ebaa314d46" providerId="ADAL" clId="{85218880-11A0-4484-BC5D-F09BB8750CFE}" dt="2023-04-29T19:48:57.803" v="34" actId="14100"/>
        <pc:sldMkLst>
          <pc:docMk/>
          <pc:sldMk cId="3681402519" sldId="528"/>
        </pc:sldMkLst>
        <pc:spChg chg="del">
          <ac:chgData name="Astrup, Dylan J." userId="56b1825f-da8e-4cf8-aad7-60ebaa314d46" providerId="ADAL" clId="{85218880-11A0-4484-BC5D-F09BB8750CFE}" dt="2023-04-29T19:48:13.636" v="14" actId="478"/>
          <ac:spMkLst>
            <pc:docMk/>
            <pc:sldMk cId="3681402519" sldId="528"/>
            <ac:spMk id="20" creationId="{AB690950-25E1-24DE-549B-EBB0846E3EB9}"/>
          </ac:spMkLst>
        </pc:spChg>
        <pc:spChg chg="del">
          <ac:chgData name="Astrup, Dylan J." userId="56b1825f-da8e-4cf8-aad7-60ebaa314d46" providerId="ADAL" clId="{85218880-11A0-4484-BC5D-F09BB8750CFE}" dt="2023-04-29T19:48:02.085" v="7" actId="478"/>
          <ac:spMkLst>
            <pc:docMk/>
            <pc:sldMk cId="3681402519" sldId="528"/>
            <ac:spMk id="22" creationId="{E28CF306-6E5C-548B-F26E-0DD902BA0728}"/>
          </ac:spMkLst>
        </pc:spChg>
        <pc:spChg chg="del">
          <ac:chgData name="Astrup, Dylan J." userId="56b1825f-da8e-4cf8-aad7-60ebaa314d46" providerId="ADAL" clId="{85218880-11A0-4484-BC5D-F09BB8750CFE}" dt="2023-04-29T19:48:24.075" v="24" actId="478"/>
          <ac:spMkLst>
            <pc:docMk/>
            <pc:sldMk cId="3681402519" sldId="528"/>
            <ac:spMk id="23" creationId="{A14700B3-33AF-9E70-35B1-2CA3D1D4AE6C}"/>
          </ac:spMkLst>
        </pc:spChg>
        <pc:spChg chg="del mod">
          <ac:chgData name="Astrup, Dylan J." userId="56b1825f-da8e-4cf8-aad7-60ebaa314d46" providerId="ADAL" clId="{85218880-11A0-4484-BC5D-F09BB8750CFE}" dt="2023-04-29T19:48:18.979" v="19" actId="478"/>
          <ac:spMkLst>
            <pc:docMk/>
            <pc:sldMk cId="3681402519" sldId="528"/>
            <ac:spMk id="24" creationId="{B53E765C-A9AC-679C-3E03-73E1EC7FEAA4}"/>
          </ac:spMkLst>
        </pc:spChg>
        <pc:spChg chg="del">
          <ac:chgData name="Astrup, Dylan J." userId="56b1825f-da8e-4cf8-aad7-60ebaa314d46" providerId="ADAL" clId="{85218880-11A0-4484-BC5D-F09BB8750CFE}" dt="2023-04-29T19:48:16.173" v="16" actId="478"/>
          <ac:spMkLst>
            <pc:docMk/>
            <pc:sldMk cId="3681402519" sldId="528"/>
            <ac:spMk id="31" creationId="{8DCBB1FA-5A95-4ED6-C933-2D6F5C453A86}"/>
          </ac:spMkLst>
        </pc:spChg>
        <pc:spChg chg="del">
          <ac:chgData name="Astrup, Dylan J." userId="56b1825f-da8e-4cf8-aad7-60ebaa314d46" providerId="ADAL" clId="{85218880-11A0-4484-BC5D-F09BB8750CFE}" dt="2023-04-29T19:48:24.851" v="25" actId="478"/>
          <ac:spMkLst>
            <pc:docMk/>
            <pc:sldMk cId="3681402519" sldId="528"/>
            <ac:spMk id="33" creationId="{1D7E853F-5B6C-385F-77EC-EE8890117BEB}"/>
          </ac:spMkLst>
        </pc:spChg>
        <pc:spChg chg="del">
          <ac:chgData name="Astrup, Dylan J." userId="56b1825f-da8e-4cf8-aad7-60ebaa314d46" providerId="ADAL" clId="{85218880-11A0-4484-BC5D-F09BB8750CFE}" dt="2023-04-29T19:48:21.964" v="22" actId="478"/>
          <ac:spMkLst>
            <pc:docMk/>
            <pc:sldMk cId="3681402519" sldId="528"/>
            <ac:spMk id="36" creationId="{F864C744-0939-70DC-456B-5B73DBD88D50}"/>
          </ac:spMkLst>
        </pc:spChg>
        <pc:picChg chg="add del mod modCrop">
          <ac:chgData name="Astrup, Dylan J." userId="56b1825f-da8e-4cf8-aad7-60ebaa314d46" providerId="ADAL" clId="{85218880-11A0-4484-BC5D-F09BB8750CFE}" dt="2023-04-29T19:48:57.803" v="34" actId="14100"/>
          <ac:picMkLst>
            <pc:docMk/>
            <pc:sldMk cId="3681402519" sldId="528"/>
            <ac:picMk id="21" creationId="{01849F0F-90C3-3BE1-61AE-CC9636B580DD}"/>
          </ac:picMkLst>
        </pc:picChg>
        <pc:cxnChg chg="del">
          <ac:chgData name="Astrup, Dylan J." userId="56b1825f-da8e-4cf8-aad7-60ebaa314d46" providerId="ADAL" clId="{85218880-11A0-4484-BC5D-F09BB8750CFE}" dt="2023-04-29T19:48:06.044" v="10" actId="478"/>
          <ac:cxnSpMkLst>
            <pc:docMk/>
            <pc:sldMk cId="3681402519" sldId="528"/>
            <ac:cxnSpMk id="25" creationId="{66500E70-C44D-3032-B469-CEC30FA6E843}"/>
          </ac:cxnSpMkLst>
        </pc:cxnChg>
        <pc:cxnChg chg="del">
          <ac:chgData name="Astrup, Dylan J." userId="56b1825f-da8e-4cf8-aad7-60ebaa314d46" providerId="ADAL" clId="{85218880-11A0-4484-BC5D-F09BB8750CFE}" dt="2023-04-29T19:48:19.476" v="20" actId="478"/>
          <ac:cxnSpMkLst>
            <pc:docMk/>
            <pc:sldMk cId="3681402519" sldId="528"/>
            <ac:cxnSpMk id="26" creationId="{F31736F9-D881-253D-3642-364EE5154A87}"/>
          </ac:cxnSpMkLst>
        </pc:cxnChg>
        <pc:cxnChg chg="del">
          <ac:chgData name="Astrup, Dylan J." userId="56b1825f-da8e-4cf8-aad7-60ebaa314d46" providerId="ADAL" clId="{85218880-11A0-4484-BC5D-F09BB8750CFE}" dt="2023-04-29T19:48:17.141" v="17" actId="478"/>
          <ac:cxnSpMkLst>
            <pc:docMk/>
            <pc:sldMk cId="3681402519" sldId="528"/>
            <ac:cxnSpMk id="27" creationId="{F0547BAB-5BB7-1566-D09F-B37CB6C83B84}"/>
          </ac:cxnSpMkLst>
        </pc:cxnChg>
        <pc:cxnChg chg="del">
          <ac:chgData name="Astrup, Dylan J." userId="56b1825f-da8e-4cf8-aad7-60ebaa314d46" providerId="ADAL" clId="{85218880-11A0-4484-BC5D-F09BB8750CFE}" dt="2023-04-29T19:48:22.868" v="23" actId="478"/>
          <ac:cxnSpMkLst>
            <pc:docMk/>
            <pc:sldMk cId="3681402519" sldId="528"/>
            <ac:cxnSpMk id="28" creationId="{4B5557E5-8927-037F-F6AD-A32CF3A2EB95}"/>
          </ac:cxnSpMkLst>
        </pc:cxnChg>
        <pc:cxnChg chg="del">
          <ac:chgData name="Astrup, Dylan J." userId="56b1825f-da8e-4cf8-aad7-60ebaa314d46" providerId="ADAL" clId="{85218880-11A0-4484-BC5D-F09BB8750CFE}" dt="2023-04-29T19:48:14.285" v="15" actId="478"/>
          <ac:cxnSpMkLst>
            <pc:docMk/>
            <pc:sldMk cId="3681402519" sldId="528"/>
            <ac:cxnSpMk id="29" creationId="{93BBCA4E-EC6B-5E67-AE6A-297472052B8B}"/>
          </ac:cxnSpMkLst>
        </pc:cxnChg>
        <pc:cxnChg chg="del">
          <ac:chgData name="Astrup, Dylan J." userId="56b1825f-da8e-4cf8-aad7-60ebaa314d46" providerId="ADAL" clId="{85218880-11A0-4484-BC5D-F09BB8750CFE}" dt="2023-04-29T19:48:12.300" v="13" actId="478"/>
          <ac:cxnSpMkLst>
            <pc:docMk/>
            <pc:sldMk cId="3681402519" sldId="528"/>
            <ac:cxnSpMk id="30" creationId="{537D1125-16CC-A442-8A00-B61E0FCE1935}"/>
          </ac:cxnSpMkLst>
        </pc:cxnChg>
        <pc:cxnChg chg="del">
          <ac:chgData name="Astrup, Dylan J." userId="56b1825f-da8e-4cf8-aad7-60ebaa314d46" providerId="ADAL" clId="{85218880-11A0-4484-BC5D-F09BB8750CFE}" dt="2023-04-29T19:48:25.860" v="26" actId="478"/>
          <ac:cxnSpMkLst>
            <pc:docMk/>
            <pc:sldMk cId="3681402519" sldId="528"/>
            <ac:cxnSpMk id="32" creationId="{9A8843D5-BF5B-EEB4-9121-C79167C1F5B8}"/>
          </ac:cxnSpMkLst>
        </pc:cxnChg>
        <pc:cxnChg chg="del">
          <ac:chgData name="Astrup, Dylan J." userId="56b1825f-da8e-4cf8-aad7-60ebaa314d46" providerId="ADAL" clId="{85218880-11A0-4484-BC5D-F09BB8750CFE}" dt="2023-04-29T19:48:07.091" v="11" actId="478"/>
          <ac:cxnSpMkLst>
            <pc:docMk/>
            <pc:sldMk cId="3681402519" sldId="528"/>
            <ac:cxnSpMk id="34" creationId="{EBC49717-D72B-F535-8653-D94B095D4DE5}"/>
          </ac:cxnSpMkLst>
        </pc:cxnChg>
        <pc:cxnChg chg="del">
          <ac:chgData name="Astrup, Dylan J." userId="56b1825f-da8e-4cf8-aad7-60ebaa314d46" providerId="ADAL" clId="{85218880-11A0-4484-BC5D-F09BB8750CFE}" dt="2023-04-29T19:48:07.796" v="12" actId="478"/>
          <ac:cxnSpMkLst>
            <pc:docMk/>
            <pc:sldMk cId="3681402519" sldId="528"/>
            <ac:cxnSpMk id="35" creationId="{7C4106E0-47B7-2602-06C0-66768C5F8BC9}"/>
          </ac:cxnSpMkLst>
        </pc:cxnChg>
        <pc:cxnChg chg="del">
          <ac:chgData name="Astrup, Dylan J." userId="56b1825f-da8e-4cf8-aad7-60ebaa314d46" providerId="ADAL" clId="{85218880-11A0-4484-BC5D-F09BB8750CFE}" dt="2023-04-29T19:48:20.348" v="21" actId="478"/>
          <ac:cxnSpMkLst>
            <pc:docMk/>
            <pc:sldMk cId="3681402519" sldId="528"/>
            <ac:cxnSpMk id="37" creationId="{FFAC29BD-A67C-7B35-E611-71270901BBCA}"/>
          </ac:cxnSpMkLst>
        </pc:cxnChg>
      </pc:sldChg>
    </pc:docChg>
  </pc:docChgLst>
  <pc:docChgLst>
    <pc:chgData name="Berson, Titan R." userId="b095c4ac-d937-49ad-8eb7-8da13456c348" providerId="ADAL" clId="{EBCD15CB-A21D-402F-A429-48FF89AFFFD5}"/>
    <pc:docChg chg="custSel addSld delSld modSld">
      <pc:chgData name="Berson, Titan R." userId="b095c4ac-d937-49ad-8eb7-8da13456c348" providerId="ADAL" clId="{EBCD15CB-A21D-402F-A429-48FF89AFFFD5}" dt="2023-04-29T20:38:51.387" v="5" actId="478"/>
      <pc:docMkLst>
        <pc:docMk/>
      </pc:docMkLst>
      <pc:sldChg chg="delSp add del mod">
        <pc:chgData name="Berson, Titan R." userId="b095c4ac-d937-49ad-8eb7-8da13456c348" providerId="ADAL" clId="{EBCD15CB-A21D-402F-A429-48FF89AFFFD5}" dt="2023-04-29T19:46:02.526" v="3" actId="2696"/>
        <pc:sldMkLst>
          <pc:docMk/>
          <pc:sldMk cId="859306772" sldId="528"/>
        </pc:sldMkLst>
        <pc:picChg chg="del">
          <ac:chgData name="Berson, Titan R." userId="b095c4ac-d937-49ad-8eb7-8da13456c348" providerId="ADAL" clId="{EBCD15CB-A21D-402F-A429-48FF89AFFFD5}" dt="2023-04-29T19:33:21.757" v="2" actId="478"/>
          <ac:picMkLst>
            <pc:docMk/>
            <pc:sldMk cId="859306772" sldId="528"/>
            <ac:picMk id="4" creationId="{CE747684-9893-85DF-3AD6-F1334EEF64A9}"/>
          </ac:picMkLst>
        </pc:picChg>
        <pc:cxnChg chg="del">
          <ac:chgData name="Berson, Titan R." userId="b095c4ac-d937-49ad-8eb7-8da13456c348" providerId="ADAL" clId="{EBCD15CB-A21D-402F-A429-48FF89AFFFD5}" dt="2023-04-29T19:33:01.098" v="1" actId="478"/>
          <ac:cxnSpMkLst>
            <pc:docMk/>
            <pc:sldMk cId="859306772" sldId="528"/>
            <ac:cxnSpMk id="6" creationId="{E2B4B31B-F8FE-E0E0-0EE0-1D5748389582}"/>
          </ac:cxnSpMkLst>
        </pc:cxnChg>
        <pc:cxnChg chg="del">
          <ac:chgData name="Berson, Titan R." userId="b095c4ac-d937-49ad-8eb7-8da13456c348" providerId="ADAL" clId="{EBCD15CB-A21D-402F-A429-48FF89AFFFD5}" dt="2023-04-29T19:33:01.098" v="1" actId="478"/>
          <ac:cxnSpMkLst>
            <pc:docMk/>
            <pc:sldMk cId="859306772" sldId="528"/>
            <ac:cxnSpMk id="7" creationId="{5F62B552-845B-86D6-5332-74B37D7CD230}"/>
          </ac:cxnSpMkLst>
        </pc:cxnChg>
        <pc:cxnChg chg="del">
          <ac:chgData name="Berson, Titan R." userId="b095c4ac-d937-49ad-8eb7-8da13456c348" providerId="ADAL" clId="{EBCD15CB-A21D-402F-A429-48FF89AFFFD5}" dt="2023-04-29T19:33:01.098" v="1" actId="478"/>
          <ac:cxnSpMkLst>
            <pc:docMk/>
            <pc:sldMk cId="859306772" sldId="528"/>
            <ac:cxnSpMk id="10" creationId="{246CF83A-FBFB-E931-B9B3-13C392257A02}"/>
          </ac:cxnSpMkLst>
        </pc:cxnChg>
        <pc:cxnChg chg="del">
          <ac:chgData name="Berson, Titan R." userId="b095c4ac-d937-49ad-8eb7-8da13456c348" providerId="ADAL" clId="{EBCD15CB-A21D-402F-A429-48FF89AFFFD5}" dt="2023-04-29T19:33:01.098" v="1" actId="478"/>
          <ac:cxnSpMkLst>
            <pc:docMk/>
            <pc:sldMk cId="859306772" sldId="528"/>
            <ac:cxnSpMk id="12" creationId="{19195065-194E-C3ED-8D5F-A4699F37551F}"/>
          </ac:cxnSpMkLst>
        </pc:cxnChg>
      </pc:sldChg>
      <pc:sldChg chg="delSp add mod">
        <pc:chgData name="Berson, Titan R." userId="b095c4ac-d937-49ad-8eb7-8da13456c348" providerId="ADAL" clId="{EBCD15CB-A21D-402F-A429-48FF89AFFFD5}" dt="2023-04-29T20:38:51.387" v="5" actId="478"/>
        <pc:sldMkLst>
          <pc:docMk/>
          <pc:sldMk cId="2059237291" sldId="530"/>
        </pc:sldMkLst>
        <pc:picChg chg="del">
          <ac:chgData name="Berson, Titan R." userId="b095c4ac-d937-49ad-8eb7-8da13456c348" providerId="ADAL" clId="{EBCD15CB-A21D-402F-A429-48FF89AFFFD5}" dt="2023-04-29T20:38:51.387" v="5" actId="478"/>
          <ac:picMkLst>
            <pc:docMk/>
            <pc:sldMk cId="2059237291" sldId="530"/>
            <ac:picMk id="7" creationId="{8BAD0EA3-9BB2-FB78-467E-335E447C3D40}"/>
          </ac:picMkLst>
        </pc:picChg>
        <pc:cxnChg chg="del">
          <ac:chgData name="Berson, Titan R." userId="b095c4ac-d937-49ad-8eb7-8da13456c348" providerId="ADAL" clId="{EBCD15CB-A21D-402F-A429-48FF89AFFFD5}" dt="2023-04-29T20:38:51.387" v="5" actId="478"/>
          <ac:cxnSpMkLst>
            <pc:docMk/>
            <pc:sldMk cId="2059237291" sldId="530"/>
            <ac:cxnSpMk id="8" creationId="{A8044CC2-BB0B-BC7E-A265-6A8F10D3E4D8}"/>
          </ac:cxnSpMkLst>
        </pc:cxnChg>
        <pc:cxnChg chg="del">
          <ac:chgData name="Berson, Titan R." userId="b095c4ac-d937-49ad-8eb7-8da13456c348" providerId="ADAL" clId="{EBCD15CB-A21D-402F-A429-48FF89AFFFD5}" dt="2023-04-29T20:38:51.387" v="5" actId="478"/>
          <ac:cxnSpMkLst>
            <pc:docMk/>
            <pc:sldMk cId="2059237291" sldId="530"/>
            <ac:cxnSpMk id="9" creationId="{30491120-E1A4-7F6F-7A9F-BDA42D65B5B4}"/>
          </ac:cxnSpMkLst>
        </pc:cxnChg>
        <pc:cxnChg chg="del">
          <ac:chgData name="Berson, Titan R." userId="b095c4ac-d937-49ad-8eb7-8da13456c348" providerId="ADAL" clId="{EBCD15CB-A21D-402F-A429-48FF89AFFFD5}" dt="2023-04-29T20:38:51.387" v="5" actId="478"/>
          <ac:cxnSpMkLst>
            <pc:docMk/>
            <pc:sldMk cId="2059237291" sldId="530"/>
            <ac:cxnSpMk id="10" creationId="{DE6E5A6D-7E8F-0FED-0062-1F3DC509CAF3}"/>
          </ac:cxnSpMkLst>
        </pc:cxnChg>
        <pc:cxnChg chg="del">
          <ac:chgData name="Berson, Titan R." userId="b095c4ac-d937-49ad-8eb7-8da13456c348" providerId="ADAL" clId="{EBCD15CB-A21D-402F-A429-48FF89AFFFD5}" dt="2023-04-29T20:38:51.387" v="5" actId="478"/>
          <ac:cxnSpMkLst>
            <pc:docMk/>
            <pc:sldMk cId="2059237291" sldId="530"/>
            <ac:cxnSpMk id="11" creationId="{FE87D3B3-2602-10B0-B8C4-B98D7E55A422}"/>
          </ac:cxnSpMkLst>
        </pc:cxnChg>
      </pc:sldChg>
    </pc:docChg>
  </pc:docChgLst>
  <pc:docChgLst>
    <pc:chgData name="Astrup, Dylan J." userId="S::astrupd@my.erau.edu::56b1825f-da8e-4cf8-aad7-60ebaa314d46" providerId="AD" clId="Web-{27386A67-E9B8-4C29-9971-7C967CED5015}"/>
    <pc:docChg chg="addSld delSld modSld">
      <pc:chgData name="Astrup, Dylan J." userId="S::astrupd@my.erau.edu::56b1825f-da8e-4cf8-aad7-60ebaa314d46" providerId="AD" clId="Web-{27386A67-E9B8-4C29-9971-7C967CED5015}" dt="2023-04-28T14:16:17.375" v="4"/>
      <pc:docMkLst>
        <pc:docMk/>
      </pc:docMkLst>
      <pc:sldChg chg="delSp del delAnim">
        <pc:chgData name="Astrup, Dylan J." userId="S::astrupd@my.erau.edu::56b1825f-da8e-4cf8-aad7-60ebaa314d46" providerId="AD" clId="Web-{27386A67-E9B8-4C29-9971-7C967CED5015}" dt="2023-04-28T14:16:06.828" v="1"/>
        <pc:sldMkLst>
          <pc:docMk/>
          <pc:sldMk cId="473597448" sldId="525"/>
        </pc:sldMkLst>
        <pc:picChg chg="del">
          <ac:chgData name="Astrup, Dylan J." userId="S::astrupd@my.erau.edu::56b1825f-da8e-4cf8-aad7-60ebaa314d46" providerId="AD" clId="Web-{27386A67-E9B8-4C29-9971-7C967CED5015}" dt="2023-04-28T14:16:03.890" v="0"/>
          <ac:picMkLst>
            <pc:docMk/>
            <pc:sldMk cId="473597448" sldId="525"/>
            <ac:picMk id="6" creationId="{36A52F3D-8EB2-6B38-14EA-A747C664FCF1}"/>
          </ac:picMkLst>
        </pc:picChg>
      </pc:sldChg>
      <pc:sldChg chg="delSp new">
        <pc:chgData name="Astrup, Dylan J." userId="S::astrupd@my.erau.edu::56b1825f-da8e-4cf8-aad7-60ebaa314d46" providerId="AD" clId="Web-{27386A67-E9B8-4C29-9971-7C967CED5015}" dt="2023-04-28T14:16:17.375" v="4"/>
        <pc:sldMkLst>
          <pc:docMk/>
          <pc:sldMk cId="3400405053" sldId="527"/>
        </pc:sldMkLst>
        <pc:spChg chg="del">
          <ac:chgData name="Astrup, Dylan J." userId="S::astrupd@my.erau.edu::56b1825f-da8e-4cf8-aad7-60ebaa314d46" providerId="AD" clId="Web-{27386A67-E9B8-4C29-9971-7C967CED5015}" dt="2023-04-28T14:16:17.375" v="4"/>
          <ac:spMkLst>
            <pc:docMk/>
            <pc:sldMk cId="3400405053" sldId="527"/>
            <ac:spMk id="2" creationId="{3E690BDF-3DE3-08D7-9DD0-71D279021678}"/>
          </ac:spMkLst>
        </pc:spChg>
        <pc:spChg chg="del">
          <ac:chgData name="Astrup, Dylan J." userId="S::astrupd@my.erau.edu::56b1825f-da8e-4cf8-aad7-60ebaa314d46" providerId="AD" clId="Web-{27386A67-E9B8-4C29-9971-7C967CED5015}" dt="2023-04-28T14:16:16.640" v="3"/>
          <ac:spMkLst>
            <pc:docMk/>
            <pc:sldMk cId="3400405053" sldId="527"/>
            <ac:spMk id="3" creationId="{D0BC52A5-5720-8A46-31E0-AFE470B3AD83}"/>
          </ac:spMkLst>
        </pc:spChg>
      </pc:sldChg>
    </pc:docChg>
  </pc:docChgLst>
  <pc:docChgLst>
    <pc:chgData name="Astrup, Dylan J." userId="S::astrupd@my.erau.edu::56b1825f-da8e-4cf8-aad7-60ebaa314d46" providerId="AD" clId="Web-{563A97EE-F2A4-4268-B108-21285728B12A}"/>
    <pc:docChg chg="modSld">
      <pc:chgData name="Astrup, Dylan J." userId="S::astrupd@my.erau.edu::56b1825f-da8e-4cf8-aad7-60ebaa314d46" providerId="AD" clId="Web-{563A97EE-F2A4-4268-B108-21285728B12A}" dt="2023-04-27T22:23:14.446" v="6" actId="14100"/>
      <pc:docMkLst>
        <pc:docMk/>
      </pc:docMkLst>
      <pc:sldChg chg="modSp">
        <pc:chgData name="Astrup, Dylan J." userId="S::astrupd@my.erau.edu::56b1825f-da8e-4cf8-aad7-60ebaa314d46" providerId="AD" clId="Web-{563A97EE-F2A4-4268-B108-21285728B12A}" dt="2023-04-27T22:23:14.446" v="6" actId="14100"/>
        <pc:sldMkLst>
          <pc:docMk/>
          <pc:sldMk cId="2673294188" sldId="408"/>
        </pc:sldMkLst>
        <pc:spChg chg="mod">
          <ac:chgData name="Astrup, Dylan J." userId="S::astrupd@my.erau.edu::56b1825f-da8e-4cf8-aad7-60ebaa314d46" providerId="AD" clId="Web-{563A97EE-F2A4-4268-B108-21285728B12A}" dt="2023-04-27T22:22:52.617" v="0" actId="1076"/>
          <ac:spMkLst>
            <pc:docMk/>
            <pc:sldMk cId="2673294188" sldId="408"/>
            <ac:spMk id="39" creationId="{0803AD9B-1A23-4CBD-1DB1-D1851254B1CC}"/>
          </ac:spMkLst>
        </pc:spChg>
        <pc:cxnChg chg="mod">
          <ac:chgData name="Astrup, Dylan J." userId="S::astrupd@my.erau.edu::56b1825f-da8e-4cf8-aad7-60ebaa314d46" providerId="AD" clId="Web-{563A97EE-F2A4-4268-B108-21285728B12A}" dt="2023-04-27T22:23:07.649" v="4" actId="14100"/>
          <ac:cxnSpMkLst>
            <pc:docMk/>
            <pc:sldMk cId="2673294188" sldId="408"/>
            <ac:cxnSpMk id="14" creationId="{2A5983D7-0528-B302-86B2-DF5B9C37029D}"/>
          </ac:cxnSpMkLst>
        </pc:cxnChg>
        <pc:cxnChg chg="mod">
          <ac:chgData name="Astrup, Dylan J." userId="S::astrupd@my.erau.edu::56b1825f-da8e-4cf8-aad7-60ebaa314d46" providerId="AD" clId="Web-{563A97EE-F2A4-4268-B108-21285728B12A}" dt="2023-04-27T22:23:11.305" v="5" actId="14100"/>
          <ac:cxnSpMkLst>
            <pc:docMk/>
            <pc:sldMk cId="2673294188" sldId="408"/>
            <ac:cxnSpMk id="16" creationId="{E5588602-CF52-C7B2-94F3-B6843DF7CD76}"/>
          </ac:cxnSpMkLst>
        </pc:cxnChg>
        <pc:cxnChg chg="mod">
          <ac:chgData name="Astrup, Dylan J." userId="S::astrupd@my.erau.edu::56b1825f-da8e-4cf8-aad7-60ebaa314d46" providerId="AD" clId="Web-{563A97EE-F2A4-4268-B108-21285728B12A}" dt="2023-04-27T22:23:04.117" v="3" actId="14100"/>
          <ac:cxnSpMkLst>
            <pc:docMk/>
            <pc:sldMk cId="2673294188" sldId="408"/>
            <ac:cxnSpMk id="20" creationId="{B1863789-BDF0-4351-3ABD-1350B843B06C}"/>
          </ac:cxnSpMkLst>
        </pc:cxnChg>
        <pc:cxnChg chg="mod">
          <ac:chgData name="Astrup, Dylan J." userId="S::astrupd@my.erau.edu::56b1825f-da8e-4cf8-aad7-60ebaa314d46" providerId="AD" clId="Web-{563A97EE-F2A4-4268-B108-21285728B12A}" dt="2023-04-27T22:23:14.446" v="6" actId="14100"/>
          <ac:cxnSpMkLst>
            <pc:docMk/>
            <pc:sldMk cId="2673294188" sldId="408"/>
            <ac:cxnSpMk id="21" creationId="{F25E2DCD-A646-2D5A-E0F1-631533761706}"/>
          </ac:cxnSpMkLst>
        </pc:cxnChg>
      </pc:sldChg>
    </pc:docChg>
  </pc:docChgLst>
  <pc:docChgLst>
    <pc:chgData name="Jacob Wolf" userId="05576282-d74a-4647-9cd1-42b570626f82" providerId="ADAL" clId="{93F57CAF-296E-4D15-BF56-EA771EB34628}"/>
    <pc:docChg chg="undo custSel addSld delSld modSld sldOrd">
      <pc:chgData name="Jacob Wolf" userId="05576282-d74a-4647-9cd1-42b570626f82" providerId="ADAL" clId="{93F57CAF-296E-4D15-BF56-EA771EB34628}" dt="2023-04-28T15:45:43.116" v="636" actId="1036"/>
      <pc:docMkLst>
        <pc:docMk/>
      </pc:docMkLst>
      <pc:sldChg chg="delCm">
        <pc:chgData name="Jacob Wolf" userId="05576282-d74a-4647-9cd1-42b570626f82" providerId="ADAL" clId="{93F57CAF-296E-4D15-BF56-EA771EB34628}" dt="2023-04-28T14:28:29.799" v="208"/>
        <pc:sldMkLst>
          <pc:docMk/>
          <pc:sldMk cId="844706321" sldId="283"/>
        </pc:sldMkLst>
        <pc:extLst>
          <p:ext xmlns:p="http://schemas.openxmlformats.org/presentationml/2006/main" uri="{D6D511B9-2390-475A-947B-AFAB55BFBCF1}">
            <pc226:cmChg xmlns:pc226="http://schemas.microsoft.com/office/powerpoint/2022/06/main/command" chg="del">
              <pc226:chgData name="Jacob Wolf" userId="05576282-d74a-4647-9cd1-42b570626f82" providerId="ADAL" clId="{93F57CAF-296E-4D15-BF56-EA771EB34628}" dt="2023-04-28T14:28:29.799" v="208"/>
              <pc2:cmMkLst xmlns:pc2="http://schemas.microsoft.com/office/powerpoint/2019/9/main/command">
                <pc:docMk/>
                <pc:sldMk cId="844706321" sldId="283"/>
                <pc2:cmMk id="{77ADC527-792F-4FC0-BA0E-8483CEB1143B}"/>
              </pc2:cmMkLst>
            </pc226:cmChg>
          </p:ext>
        </pc:extLst>
      </pc:sldChg>
      <pc:sldChg chg="modAnim">
        <pc:chgData name="Jacob Wolf" userId="05576282-d74a-4647-9cd1-42b570626f82" providerId="ADAL" clId="{93F57CAF-296E-4D15-BF56-EA771EB34628}" dt="2023-04-28T14:42:09.686" v="361"/>
        <pc:sldMkLst>
          <pc:docMk/>
          <pc:sldMk cId="256670639" sldId="341"/>
        </pc:sldMkLst>
      </pc:sldChg>
      <pc:sldChg chg="addSp delSp modSp mod">
        <pc:chgData name="Jacob Wolf" userId="05576282-d74a-4647-9cd1-42b570626f82" providerId="ADAL" clId="{93F57CAF-296E-4D15-BF56-EA771EB34628}" dt="2023-04-28T14:33:35.754" v="287" actId="20577"/>
        <pc:sldMkLst>
          <pc:docMk/>
          <pc:sldMk cId="3182161359" sldId="424"/>
        </pc:sldMkLst>
        <pc:spChg chg="del">
          <ac:chgData name="Jacob Wolf" userId="05576282-d74a-4647-9cd1-42b570626f82" providerId="ADAL" clId="{93F57CAF-296E-4D15-BF56-EA771EB34628}" dt="2023-04-28T14:31:56.260" v="261" actId="478"/>
          <ac:spMkLst>
            <pc:docMk/>
            <pc:sldMk cId="3182161359" sldId="424"/>
            <ac:spMk id="2" creationId="{CF81B7E3-D00C-324F-8586-22CA55CE5273}"/>
          </ac:spMkLst>
        </pc:spChg>
        <pc:spChg chg="add del mod">
          <ac:chgData name="Jacob Wolf" userId="05576282-d74a-4647-9cd1-42b570626f82" providerId="ADAL" clId="{93F57CAF-296E-4D15-BF56-EA771EB34628}" dt="2023-04-28T14:32:49.464" v="264" actId="478"/>
          <ac:spMkLst>
            <pc:docMk/>
            <pc:sldMk cId="3182161359" sldId="424"/>
            <ac:spMk id="5" creationId="{6E6DFE70-5450-DD7A-15C6-70A86566616B}"/>
          </ac:spMkLst>
        </pc:spChg>
        <pc:spChg chg="add del mod">
          <ac:chgData name="Jacob Wolf" userId="05576282-d74a-4647-9cd1-42b570626f82" providerId="ADAL" clId="{93F57CAF-296E-4D15-BF56-EA771EB34628}" dt="2023-04-28T14:32:51.402" v="266" actId="478"/>
          <ac:spMkLst>
            <pc:docMk/>
            <pc:sldMk cId="3182161359" sldId="424"/>
            <ac:spMk id="7" creationId="{B969B294-3F0A-17C2-FFDD-6F5CD003489D}"/>
          </ac:spMkLst>
        </pc:spChg>
        <pc:spChg chg="add mod">
          <ac:chgData name="Jacob Wolf" userId="05576282-d74a-4647-9cd1-42b570626f82" providerId="ADAL" clId="{93F57CAF-296E-4D15-BF56-EA771EB34628}" dt="2023-04-28T14:33:35.754" v="287" actId="20577"/>
          <ac:spMkLst>
            <pc:docMk/>
            <pc:sldMk cId="3182161359" sldId="424"/>
            <ac:spMk id="8" creationId="{BEBD9DA1-0BDE-AA18-FF8B-FCAA375AA1CD}"/>
          </ac:spMkLst>
        </pc:spChg>
        <pc:spChg chg="mod">
          <ac:chgData name="Jacob Wolf" userId="05576282-d74a-4647-9cd1-42b570626f82" providerId="ADAL" clId="{93F57CAF-296E-4D15-BF56-EA771EB34628}" dt="2023-04-28T14:29:48.704" v="220" actId="1037"/>
          <ac:spMkLst>
            <pc:docMk/>
            <pc:sldMk cId="3182161359" sldId="424"/>
            <ac:spMk id="24" creationId="{B53E765C-A9AC-679C-3E03-73E1EC7FEAA4}"/>
          </ac:spMkLst>
        </pc:spChg>
        <pc:spChg chg="mod">
          <ac:chgData name="Jacob Wolf" userId="05576282-d74a-4647-9cd1-42b570626f82" providerId="ADAL" clId="{93F57CAF-296E-4D15-BF56-EA771EB34628}" dt="2023-04-28T14:29:58.039" v="222" actId="1076"/>
          <ac:spMkLst>
            <pc:docMk/>
            <pc:sldMk cId="3182161359" sldId="424"/>
            <ac:spMk id="36" creationId="{F864C744-0939-70DC-456B-5B73DBD88D50}"/>
          </ac:spMkLst>
        </pc:spChg>
        <pc:cxnChg chg="mod">
          <ac:chgData name="Jacob Wolf" userId="05576282-d74a-4647-9cd1-42b570626f82" providerId="ADAL" clId="{93F57CAF-296E-4D15-BF56-EA771EB34628}" dt="2023-04-28T14:29:34.207" v="209" actId="108"/>
          <ac:cxnSpMkLst>
            <pc:docMk/>
            <pc:sldMk cId="3182161359" sldId="424"/>
            <ac:cxnSpMk id="25" creationId="{66500E70-C44D-3032-B469-CEC30FA6E843}"/>
          </ac:cxnSpMkLst>
        </pc:cxnChg>
        <pc:cxnChg chg="mod">
          <ac:chgData name="Jacob Wolf" userId="05576282-d74a-4647-9cd1-42b570626f82" providerId="ADAL" clId="{93F57CAF-296E-4D15-BF56-EA771EB34628}" dt="2023-04-28T14:29:34.207" v="209" actId="108"/>
          <ac:cxnSpMkLst>
            <pc:docMk/>
            <pc:sldMk cId="3182161359" sldId="424"/>
            <ac:cxnSpMk id="26" creationId="{F31736F9-D881-253D-3642-364EE5154A87}"/>
          </ac:cxnSpMkLst>
        </pc:cxnChg>
        <pc:cxnChg chg="mod">
          <ac:chgData name="Jacob Wolf" userId="05576282-d74a-4647-9cd1-42b570626f82" providerId="ADAL" clId="{93F57CAF-296E-4D15-BF56-EA771EB34628}" dt="2023-04-28T14:29:34.207" v="209" actId="108"/>
          <ac:cxnSpMkLst>
            <pc:docMk/>
            <pc:sldMk cId="3182161359" sldId="424"/>
            <ac:cxnSpMk id="27" creationId="{F0547BAB-5BB7-1566-D09F-B37CB6C83B84}"/>
          </ac:cxnSpMkLst>
        </pc:cxnChg>
        <pc:cxnChg chg="mod">
          <ac:chgData name="Jacob Wolf" userId="05576282-d74a-4647-9cd1-42b570626f82" providerId="ADAL" clId="{93F57CAF-296E-4D15-BF56-EA771EB34628}" dt="2023-04-28T14:29:34.207" v="209" actId="108"/>
          <ac:cxnSpMkLst>
            <pc:docMk/>
            <pc:sldMk cId="3182161359" sldId="424"/>
            <ac:cxnSpMk id="28" creationId="{4B5557E5-8927-037F-F6AD-A32CF3A2EB95}"/>
          </ac:cxnSpMkLst>
        </pc:cxnChg>
        <pc:cxnChg chg="mod">
          <ac:chgData name="Jacob Wolf" userId="05576282-d74a-4647-9cd1-42b570626f82" providerId="ADAL" clId="{93F57CAF-296E-4D15-BF56-EA771EB34628}" dt="2023-04-28T14:29:34.207" v="209" actId="108"/>
          <ac:cxnSpMkLst>
            <pc:docMk/>
            <pc:sldMk cId="3182161359" sldId="424"/>
            <ac:cxnSpMk id="29" creationId="{93BBCA4E-EC6B-5E67-AE6A-297472052B8B}"/>
          </ac:cxnSpMkLst>
        </pc:cxnChg>
        <pc:cxnChg chg="mod">
          <ac:chgData name="Jacob Wolf" userId="05576282-d74a-4647-9cd1-42b570626f82" providerId="ADAL" clId="{93F57CAF-296E-4D15-BF56-EA771EB34628}" dt="2023-04-28T14:29:34.207" v="209" actId="108"/>
          <ac:cxnSpMkLst>
            <pc:docMk/>
            <pc:sldMk cId="3182161359" sldId="424"/>
            <ac:cxnSpMk id="30" creationId="{537D1125-16CC-A442-8A00-B61E0FCE1935}"/>
          </ac:cxnSpMkLst>
        </pc:cxnChg>
        <pc:cxnChg chg="mod">
          <ac:chgData name="Jacob Wolf" userId="05576282-d74a-4647-9cd1-42b570626f82" providerId="ADAL" clId="{93F57CAF-296E-4D15-BF56-EA771EB34628}" dt="2023-04-28T14:29:34.207" v="209" actId="108"/>
          <ac:cxnSpMkLst>
            <pc:docMk/>
            <pc:sldMk cId="3182161359" sldId="424"/>
            <ac:cxnSpMk id="32" creationId="{9A8843D5-BF5B-EEB4-9121-C79167C1F5B8}"/>
          </ac:cxnSpMkLst>
        </pc:cxnChg>
        <pc:cxnChg chg="mod">
          <ac:chgData name="Jacob Wolf" userId="05576282-d74a-4647-9cd1-42b570626f82" providerId="ADAL" clId="{93F57CAF-296E-4D15-BF56-EA771EB34628}" dt="2023-04-28T14:29:34.207" v="209" actId="108"/>
          <ac:cxnSpMkLst>
            <pc:docMk/>
            <pc:sldMk cId="3182161359" sldId="424"/>
            <ac:cxnSpMk id="34" creationId="{EBC49717-D72B-F535-8653-D94B095D4DE5}"/>
          </ac:cxnSpMkLst>
        </pc:cxnChg>
        <pc:cxnChg chg="mod">
          <ac:chgData name="Jacob Wolf" userId="05576282-d74a-4647-9cd1-42b570626f82" providerId="ADAL" clId="{93F57CAF-296E-4D15-BF56-EA771EB34628}" dt="2023-04-28T14:29:34.207" v="209" actId="108"/>
          <ac:cxnSpMkLst>
            <pc:docMk/>
            <pc:sldMk cId="3182161359" sldId="424"/>
            <ac:cxnSpMk id="35" creationId="{7C4106E0-47B7-2602-06C0-66768C5F8BC9}"/>
          </ac:cxnSpMkLst>
        </pc:cxnChg>
        <pc:cxnChg chg="mod">
          <ac:chgData name="Jacob Wolf" userId="05576282-d74a-4647-9cd1-42b570626f82" providerId="ADAL" clId="{93F57CAF-296E-4D15-BF56-EA771EB34628}" dt="2023-04-28T14:30:09.346" v="223" actId="14100"/>
          <ac:cxnSpMkLst>
            <pc:docMk/>
            <pc:sldMk cId="3182161359" sldId="424"/>
            <ac:cxnSpMk id="37" creationId="{FFAC29BD-A67C-7B35-E611-71270901BBCA}"/>
          </ac:cxnSpMkLst>
        </pc:cxnChg>
      </pc:sldChg>
      <pc:sldChg chg="modSp">
        <pc:chgData name="Jacob Wolf" userId="05576282-d74a-4647-9cd1-42b570626f82" providerId="ADAL" clId="{93F57CAF-296E-4D15-BF56-EA771EB34628}" dt="2023-04-28T15:10:35.617" v="459"/>
        <pc:sldMkLst>
          <pc:docMk/>
          <pc:sldMk cId="2314851128" sldId="487"/>
        </pc:sldMkLst>
        <pc:graphicFrameChg chg="mod">
          <ac:chgData name="Jacob Wolf" userId="05576282-d74a-4647-9cd1-42b570626f82" providerId="ADAL" clId="{93F57CAF-296E-4D15-BF56-EA771EB34628}" dt="2023-04-28T15:10:35.617" v="459"/>
          <ac:graphicFrameMkLst>
            <pc:docMk/>
            <pc:sldMk cId="2314851128" sldId="487"/>
            <ac:graphicFrameMk id="4" creationId="{B1DD6A10-287C-D1F1-5B4B-B436D7D548B0}"/>
          </ac:graphicFrameMkLst>
        </pc:graphicFrameChg>
      </pc:sldChg>
      <pc:sldChg chg="del ord">
        <pc:chgData name="Jacob Wolf" userId="05576282-d74a-4647-9cd1-42b570626f82" providerId="ADAL" clId="{93F57CAF-296E-4D15-BF56-EA771EB34628}" dt="2023-04-28T14:10:45.073" v="1" actId="47"/>
        <pc:sldMkLst>
          <pc:docMk/>
          <pc:sldMk cId="1668121852" sldId="489"/>
        </pc:sldMkLst>
      </pc:sldChg>
      <pc:sldChg chg="del">
        <pc:chgData name="Jacob Wolf" userId="05576282-d74a-4647-9cd1-42b570626f82" providerId="ADAL" clId="{93F57CAF-296E-4D15-BF56-EA771EB34628}" dt="2023-04-28T14:10:46.115" v="2" actId="47"/>
        <pc:sldMkLst>
          <pc:docMk/>
          <pc:sldMk cId="1673713589" sldId="490"/>
        </pc:sldMkLst>
      </pc:sldChg>
      <pc:sldChg chg="modSp mod modNotesTx">
        <pc:chgData name="Jacob Wolf" userId="05576282-d74a-4647-9cd1-42b570626f82" providerId="ADAL" clId="{93F57CAF-296E-4D15-BF56-EA771EB34628}" dt="2023-04-28T15:22:50.236" v="518" actId="20577"/>
        <pc:sldMkLst>
          <pc:docMk/>
          <pc:sldMk cId="3149563200" sldId="496"/>
        </pc:sldMkLst>
        <pc:cxnChg chg="mod">
          <ac:chgData name="Jacob Wolf" userId="05576282-d74a-4647-9cd1-42b570626f82" providerId="ADAL" clId="{93F57CAF-296E-4D15-BF56-EA771EB34628}" dt="2023-04-28T14:40:14.003" v="341" actId="14861"/>
          <ac:cxnSpMkLst>
            <pc:docMk/>
            <pc:sldMk cId="3149563200" sldId="496"/>
            <ac:cxnSpMk id="10" creationId="{FEE144C7-1793-5E91-67AC-310BACC9D8B3}"/>
          </ac:cxnSpMkLst>
        </pc:cxnChg>
        <pc:cxnChg chg="mod">
          <ac:chgData name="Jacob Wolf" userId="05576282-d74a-4647-9cd1-42b570626f82" providerId="ADAL" clId="{93F57CAF-296E-4D15-BF56-EA771EB34628}" dt="2023-04-28T14:40:14.003" v="341" actId="14861"/>
          <ac:cxnSpMkLst>
            <pc:docMk/>
            <pc:sldMk cId="3149563200" sldId="496"/>
            <ac:cxnSpMk id="11" creationId="{81BF03F3-4671-34F1-8480-EFDF5C29EA59}"/>
          </ac:cxnSpMkLst>
        </pc:cxnChg>
      </pc:sldChg>
      <pc:sldChg chg="addSp delSp modSp mod">
        <pc:chgData name="Jacob Wolf" userId="05576282-d74a-4647-9cd1-42b570626f82" providerId="ADAL" clId="{93F57CAF-296E-4D15-BF56-EA771EB34628}" dt="2023-04-28T14:31:50.157" v="260" actId="478"/>
        <pc:sldMkLst>
          <pc:docMk/>
          <pc:sldMk cId="1654459509" sldId="500"/>
        </pc:sldMkLst>
        <pc:spChg chg="del">
          <ac:chgData name="Jacob Wolf" userId="05576282-d74a-4647-9cd1-42b570626f82" providerId="ADAL" clId="{93F57CAF-296E-4D15-BF56-EA771EB34628}" dt="2023-04-28T14:30:59.239" v="255" actId="478"/>
          <ac:spMkLst>
            <pc:docMk/>
            <pc:sldMk cId="1654459509" sldId="500"/>
            <ac:spMk id="2" creationId="{BA02A35F-0D3F-097F-942C-BCFD5A37B51F}"/>
          </ac:spMkLst>
        </pc:spChg>
        <pc:spChg chg="add del mod ord">
          <ac:chgData name="Jacob Wolf" userId="05576282-d74a-4647-9cd1-42b570626f82" providerId="ADAL" clId="{93F57CAF-296E-4D15-BF56-EA771EB34628}" dt="2023-04-28T14:31:50.157" v="260" actId="478"/>
          <ac:spMkLst>
            <pc:docMk/>
            <pc:sldMk cId="1654459509" sldId="500"/>
            <ac:spMk id="4" creationId="{C85D9847-74AD-F9F7-D0AF-6452B6C2CB9B}"/>
          </ac:spMkLst>
        </pc:spChg>
        <pc:spChg chg="add del mod">
          <ac:chgData name="Jacob Wolf" userId="05576282-d74a-4647-9cd1-42b570626f82" providerId="ADAL" clId="{93F57CAF-296E-4D15-BF56-EA771EB34628}" dt="2023-04-28T14:31:02.852" v="256" actId="478"/>
          <ac:spMkLst>
            <pc:docMk/>
            <pc:sldMk cId="1654459509" sldId="500"/>
            <ac:spMk id="10" creationId="{D9EC51CB-CF9A-D2DF-00D6-BA84BE07E6E8}"/>
          </ac:spMkLst>
        </pc:spChg>
        <pc:spChg chg="add mod">
          <ac:chgData name="Jacob Wolf" userId="05576282-d74a-4647-9cd1-42b570626f82" providerId="ADAL" clId="{93F57CAF-296E-4D15-BF56-EA771EB34628}" dt="2023-04-28T14:31:45.156" v="259"/>
          <ac:spMkLst>
            <pc:docMk/>
            <pc:sldMk cId="1654459509" sldId="500"/>
            <ac:spMk id="14" creationId="{2404FDE5-C73B-8995-F543-C7A67EFE6E78}"/>
          </ac:spMkLst>
        </pc:spChg>
      </pc:sldChg>
      <pc:sldChg chg="del">
        <pc:chgData name="Jacob Wolf" userId="05576282-d74a-4647-9cd1-42b570626f82" providerId="ADAL" clId="{93F57CAF-296E-4D15-BF56-EA771EB34628}" dt="2023-04-28T14:13:49.821" v="24" actId="47"/>
        <pc:sldMkLst>
          <pc:docMk/>
          <pc:sldMk cId="2958284901" sldId="501"/>
        </pc:sldMkLst>
      </pc:sldChg>
      <pc:sldChg chg="modNotesTx">
        <pc:chgData name="Jacob Wolf" userId="05576282-d74a-4647-9cd1-42b570626f82" providerId="ADAL" clId="{93F57CAF-296E-4D15-BF56-EA771EB34628}" dt="2023-04-28T14:47:42.577" v="431" actId="20577"/>
        <pc:sldMkLst>
          <pc:docMk/>
          <pc:sldMk cId="3540324326" sldId="502"/>
        </pc:sldMkLst>
      </pc:sldChg>
      <pc:sldChg chg="modSp mod">
        <pc:chgData name="Jacob Wolf" userId="05576282-d74a-4647-9cd1-42b570626f82" providerId="ADAL" clId="{93F57CAF-296E-4D15-BF56-EA771EB34628}" dt="2023-04-28T15:10:49.404" v="461" actId="688"/>
        <pc:sldMkLst>
          <pc:docMk/>
          <pc:sldMk cId="1156173111" sldId="506"/>
        </pc:sldMkLst>
        <pc:picChg chg="mod">
          <ac:chgData name="Jacob Wolf" userId="05576282-d74a-4647-9cd1-42b570626f82" providerId="ADAL" clId="{93F57CAF-296E-4D15-BF56-EA771EB34628}" dt="2023-04-28T15:10:49.404" v="461" actId="688"/>
          <ac:picMkLst>
            <pc:docMk/>
            <pc:sldMk cId="1156173111" sldId="506"/>
            <ac:picMk id="5" creationId="{BAF66F48-A837-D432-1717-396D8BD8832B}"/>
          </ac:picMkLst>
        </pc:picChg>
      </pc:sldChg>
      <pc:sldChg chg="modSp mod">
        <pc:chgData name="Jacob Wolf" userId="05576282-d74a-4647-9cd1-42b570626f82" providerId="ADAL" clId="{93F57CAF-296E-4D15-BF56-EA771EB34628}" dt="2023-04-28T14:43:32.194" v="374" actId="14100"/>
        <pc:sldMkLst>
          <pc:docMk/>
          <pc:sldMk cId="1525383031" sldId="511"/>
        </pc:sldMkLst>
        <pc:spChg chg="mod">
          <ac:chgData name="Jacob Wolf" userId="05576282-d74a-4647-9cd1-42b570626f82" providerId="ADAL" clId="{93F57CAF-296E-4D15-BF56-EA771EB34628}" dt="2023-04-28T14:43:06.597" v="368" actId="1076"/>
          <ac:spMkLst>
            <pc:docMk/>
            <pc:sldMk cId="1525383031" sldId="511"/>
            <ac:spMk id="8" creationId="{EF505784-A7B2-369D-302A-DDAFA8B12768}"/>
          </ac:spMkLst>
        </pc:spChg>
        <pc:spChg chg="mod">
          <ac:chgData name="Jacob Wolf" userId="05576282-d74a-4647-9cd1-42b570626f82" providerId="ADAL" clId="{93F57CAF-296E-4D15-BF56-EA771EB34628}" dt="2023-04-28T14:43:15.377" v="371" actId="1076"/>
          <ac:spMkLst>
            <pc:docMk/>
            <pc:sldMk cId="1525383031" sldId="511"/>
            <ac:spMk id="11" creationId="{0E2ED396-0CF4-063D-AAA0-160772D4A2C4}"/>
          </ac:spMkLst>
        </pc:spChg>
        <pc:spChg chg="mod">
          <ac:chgData name="Jacob Wolf" userId="05576282-d74a-4647-9cd1-42b570626f82" providerId="ADAL" clId="{93F57CAF-296E-4D15-BF56-EA771EB34628}" dt="2023-04-28T14:43:32.194" v="374" actId="14100"/>
          <ac:spMkLst>
            <pc:docMk/>
            <pc:sldMk cId="1525383031" sldId="511"/>
            <ac:spMk id="15" creationId="{97623298-E44C-2005-19C2-47F29662B3C2}"/>
          </ac:spMkLst>
        </pc:spChg>
        <pc:picChg chg="mod">
          <ac:chgData name="Jacob Wolf" userId="05576282-d74a-4647-9cd1-42b570626f82" providerId="ADAL" clId="{93F57CAF-296E-4D15-BF56-EA771EB34628}" dt="2023-04-28T14:43:25.396" v="373" actId="1076"/>
          <ac:picMkLst>
            <pc:docMk/>
            <pc:sldMk cId="1525383031" sldId="511"/>
            <ac:picMk id="3" creationId="{55E2F041-1CCB-7F98-7393-6F159316C930}"/>
          </ac:picMkLst>
        </pc:picChg>
        <pc:picChg chg="mod modCrop">
          <ac:chgData name="Jacob Wolf" userId="05576282-d74a-4647-9cd1-42b570626f82" providerId="ADAL" clId="{93F57CAF-296E-4D15-BF56-EA771EB34628}" dt="2023-04-28T14:42:58.503" v="367" actId="732"/>
          <ac:picMkLst>
            <pc:docMk/>
            <pc:sldMk cId="1525383031" sldId="511"/>
            <ac:picMk id="6" creationId="{0B6E8825-CCC9-8EC2-7ABE-7C0A3BEB3B90}"/>
          </ac:picMkLst>
        </pc:picChg>
        <pc:cxnChg chg="mod">
          <ac:chgData name="Jacob Wolf" userId="05576282-d74a-4647-9cd1-42b570626f82" providerId="ADAL" clId="{93F57CAF-296E-4D15-BF56-EA771EB34628}" dt="2023-04-28T14:43:21.348" v="372" actId="14100"/>
          <ac:cxnSpMkLst>
            <pc:docMk/>
            <pc:sldMk cId="1525383031" sldId="511"/>
            <ac:cxnSpMk id="12" creationId="{EC39F9AF-C618-F442-F6BD-5FE511E4DE6E}"/>
          </ac:cxnSpMkLst>
        </pc:cxnChg>
      </pc:sldChg>
      <pc:sldChg chg="addSp modSp mod modNotesTx">
        <pc:chgData name="Jacob Wolf" userId="05576282-d74a-4647-9cd1-42b570626f82" providerId="ADAL" clId="{93F57CAF-296E-4D15-BF56-EA771EB34628}" dt="2023-04-28T15:18:09.675" v="507" actId="207"/>
        <pc:sldMkLst>
          <pc:docMk/>
          <pc:sldMk cId="711158962" sldId="513"/>
        </pc:sldMkLst>
        <pc:spChg chg="add mod">
          <ac:chgData name="Jacob Wolf" userId="05576282-d74a-4647-9cd1-42b570626f82" providerId="ADAL" clId="{93F57CAF-296E-4D15-BF56-EA771EB34628}" dt="2023-04-28T15:18:09.675" v="507" actId="207"/>
          <ac:spMkLst>
            <pc:docMk/>
            <pc:sldMk cId="711158962" sldId="513"/>
            <ac:spMk id="7" creationId="{C287E6B5-7ECF-C583-E484-D9E81E416F07}"/>
          </ac:spMkLst>
        </pc:spChg>
        <pc:spChg chg="mod">
          <ac:chgData name="Jacob Wolf" userId="05576282-d74a-4647-9cd1-42b570626f82" providerId="ADAL" clId="{93F57CAF-296E-4D15-BF56-EA771EB34628}" dt="2023-04-28T14:43:55.505" v="397" actId="1035"/>
          <ac:spMkLst>
            <pc:docMk/>
            <pc:sldMk cId="711158962" sldId="513"/>
            <ac:spMk id="9" creationId="{F80F6000-4088-FC40-1658-6BCEC1E99A43}"/>
          </ac:spMkLst>
        </pc:spChg>
        <pc:spChg chg="mod">
          <ac:chgData name="Jacob Wolf" userId="05576282-d74a-4647-9cd1-42b570626f82" providerId="ADAL" clId="{93F57CAF-296E-4D15-BF56-EA771EB34628}" dt="2023-04-28T14:43:55.505" v="397" actId="1035"/>
          <ac:spMkLst>
            <pc:docMk/>
            <pc:sldMk cId="711158962" sldId="513"/>
            <ac:spMk id="27" creationId="{B70678E8-1B32-FC82-5876-F7E3869B03FE}"/>
          </ac:spMkLst>
        </pc:spChg>
        <pc:spChg chg="mod">
          <ac:chgData name="Jacob Wolf" userId="05576282-d74a-4647-9cd1-42b570626f82" providerId="ADAL" clId="{93F57CAF-296E-4D15-BF56-EA771EB34628}" dt="2023-04-28T14:44:02.874" v="406" actId="1035"/>
          <ac:spMkLst>
            <pc:docMk/>
            <pc:sldMk cId="711158962" sldId="513"/>
            <ac:spMk id="28" creationId="{F113D2E4-1C61-C65A-CBED-2DC906D23917}"/>
          </ac:spMkLst>
        </pc:spChg>
        <pc:picChg chg="mod">
          <ac:chgData name="Jacob Wolf" userId="05576282-d74a-4647-9cd1-42b570626f82" providerId="ADAL" clId="{93F57CAF-296E-4D15-BF56-EA771EB34628}" dt="2023-04-28T14:43:55.505" v="397" actId="1035"/>
          <ac:picMkLst>
            <pc:docMk/>
            <pc:sldMk cId="711158962" sldId="513"/>
            <ac:picMk id="3" creationId="{212962BE-14D0-F4DF-C615-187713434DB7}"/>
          </ac:picMkLst>
        </pc:picChg>
        <pc:picChg chg="add mod">
          <ac:chgData name="Jacob Wolf" userId="05576282-d74a-4647-9cd1-42b570626f82" providerId="ADAL" clId="{93F57CAF-296E-4D15-BF56-EA771EB34628}" dt="2023-04-28T14:44:17.669" v="421" actId="1037"/>
          <ac:picMkLst>
            <pc:docMk/>
            <pc:sldMk cId="711158962" sldId="513"/>
            <ac:picMk id="11" creationId="{4B2A5306-F382-162F-7CA4-CA0096FB72A1}"/>
          </ac:picMkLst>
        </pc:picChg>
        <pc:picChg chg="mod">
          <ac:chgData name="Jacob Wolf" userId="05576282-d74a-4647-9cd1-42b570626f82" providerId="ADAL" clId="{93F57CAF-296E-4D15-BF56-EA771EB34628}" dt="2023-04-28T14:37:11.051" v="290" actId="1076"/>
          <ac:picMkLst>
            <pc:docMk/>
            <pc:sldMk cId="711158962" sldId="513"/>
            <ac:picMk id="1026" creationId="{55DF58B5-0B2F-6A63-5981-C45F03540D82}"/>
          </ac:picMkLst>
        </pc:picChg>
        <pc:cxnChg chg="mod">
          <ac:chgData name="Jacob Wolf" userId="05576282-d74a-4647-9cd1-42b570626f82" providerId="ADAL" clId="{93F57CAF-296E-4D15-BF56-EA771EB34628}" dt="2023-04-28T14:43:55.505" v="397" actId="1035"/>
          <ac:cxnSpMkLst>
            <pc:docMk/>
            <pc:sldMk cId="711158962" sldId="513"/>
            <ac:cxnSpMk id="10" creationId="{B5B92BA6-646A-3752-6F36-E9495ABA5324}"/>
          </ac:cxnSpMkLst>
        </pc:cxnChg>
      </pc:sldChg>
      <pc:sldChg chg="addSp delSp modSp mod">
        <pc:chgData name="Jacob Wolf" userId="05576282-d74a-4647-9cd1-42b570626f82" providerId="ADAL" clId="{93F57CAF-296E-4D15-BF56-EA771EB34628}" dt="2023-04-28T15:45:43.116" v="636" actId="1036"/>
        <pc:sldMkLst>
          <pc:docMk/>
          <pc:sldMk cId="2128054367" sldId="515"/>
        </pc:sldMkLst>
        <pc:spChg chg="mod">
          <ac:chgData name="Jacob Wolf" userId="05576282-d74a-4647-9cd1-42b570626f82" providerId="ADAL" clId="{93F57CAF-296E-4D15-BF56-EA771EB34628}" dt="2023-04-28T15:45:43.116" v="636" actId="1036"/>
          <ac:spMkLst>
            <pc:docMk/>
            <pc:sldMk cId="2128054367" sldId="515"/>
            <ac:spMk id="6" creationId="{076630DC-8718-99AC-5365-400F7A1EC799}"/>
          </ac:spMkLst>
        </pc:spChg>
        <pc:spChg chg="mod">
          <ac:chgData name="Jacob Wolf" userId="05576282-d74a-4647-9cd1-42b570626f82" providerId="ADAL" clId="{93F57CAF-296E-4D15-BF56-EA771EB34628}" dt="2023-04-28T15:28:03.461" v="612" actId="1036"/>
          <ac:spMkLst>
            <pc:docMk/>
            <pc:sldMk cId="2128054367" sldId="515"/>
            <ac:spMk id="7" creationId="{476807FA-E2E5-06D9-C4BD-480FF6FF3456}"/>
          </ac:spMkLst>
        </pc:spChg>
        <pc:spChg chg="mod">
          <ac:chgData name="Jacob Wolf" userId="05576282-d74a-4647-9cd1-42b570626f82" providerId="ADAL" clId="{93F57CAF-296E-4D15-BF56-EA771EB34628}" dt="2023-04-28T15:45:43.116" v="636" actId="1036"/>
          <ac:spMkLst>
            <pc:docMk/>
            <pc:sldMk cId="2128054367" sldId="515"/>
            <ac:spMk id="11" creationId="{33016FA1-2061-6604-BC92-2189C2648EBC}"/>
          </ac:spMkLst>
        </pc:spChg>
        <pc:spChg chg="add mod">
          <ac:chgData name="Jacob Wolf" userId="05576282-d74a-4647-9cd1-42b570626f82" providerId="ADAL" clId="{93F57CAF-296E-4D15-BF56-EA771EB34628}" dt="2023-04-28T15:28:03.461" v="612" actId="1036"/>
          <ac:spMkLst>
            <pc:docMk/>
            <pc:sldMk cId="2128054367" sldId="515"/>
            <ac:spMk id="12" creationId="{9877B965-9D22-E14B-9720-57DEA5493E1F}"/>
          </ac:spMkLst>
        </pc:spChg>
        <pc:spChg chg="add del">
          <ac:chgData name="Jacob Wolf" userId="05576282-d74a-4647-9cd1-42b570626f82" providerId="ADAL" clId="{93F57CAF-296E-4D15-BF56-EA771EB34628}" dt="2023-04-28T15:28:06.235" v="613" actId="478"/>
          <ac:spMkLst>
            <pc:docMk/>
            <pc:sldMk cId="2128054367" sldId="515"/>
            <ac:spMk id="14" creationId="{EA1DF496-C2ED-DE17-628B-7EE2212E8620}"/>
          </ac:spMkLst>
        </pc:spChg>
        <pc:spChg chg="add mod">
          <ac:chgData name="Jacob Wolf" userId="05576282-d74a-4647-9cd1-42b570626f82" providerId="ADAL" clId="{93F57CAF-296E-4D15-BF56-EA771EB34628}" dt="2023-04-28T15:28:03.461" v="612" actId="1036"/>
          <ac:spMkLst>
            <pc:docMk/>
            <pc:sldMk cId="2128054367" sldId="515"/>
            <ac:spMk id="15" creationId="{30F75930-CBC6-35C9-0476-992C415FA3D0}"/>
          </ac:spMkLst>
        </pc:spChg>
        <pc:picChg chg="mod">
          <ac:chgData name="Jacob Wolf" userId="05576282-d74a-4647-9cd1-42b570626f82" providerId="ADAL" clId="{93F57CAF-296E-4D15-BF56-EA771EB34628}" dt="2023-04-28T15:45:43.116" v="636" actId="1036"/>
          <ac:picMkLst>
            <pc:docMk/>
            <pc:sldMk cId="2128054367" sldId="515"/>
            <ac:picMk id="3" creationId="{B81C538B-40B4-E474-BCBB-36C21C5E7C22}"/>
          </ac:picMkLst>
        </pc:picChg>
      </pc:sldChg>
      <pc:sldChg chg="modNotesTx">
        <pc:chgData name="Jacob Wolf" userId="05576282-d74a-4647-9cd1-42b570626f82" providerId="ADAL" clId="{93F57CAF-296E-4D15-BF56-EA771EB34628}" dt="2023-04-28T14:47:48.474" v="436" actId="20577"/>
        <pc:sldMkLst>
          <pc:docMk/>
          <pc:sldMk cId="2020211423" sldId="516"/>
        </pc:sldMkLst>
      </pc:sldChg>
      <pc:sldChg chg="delSp modSp mod modNotesTx">
        <pc:chgData name="Jacob Wolf" userId="05576282-d74a-4647-9cd1-42b570626f82" providerId="ADAL" clId="{93F57CAF-296E-4D15-BF56-EA771EB34628}" dt="2023-04-28T15:22:45.413" v="513" actId="20577"/>
        <pc:sldMkLst>
          <pc:docMk/>
          <pc:sldMk cId="2975983532" sldId="519"/>
        </pc:sldMkLst>
        <pc:spChg chg="del">
          <ac:chgData name="Jacob Wolf" userId="05576282-d74a-4647-9cd1-42b570626f82" providerId="ADAL" clId="{93F57CAF-296E-4D15-BF56-EA771EB34628}" dt="2023-04-28T14:51:35.336" v="437" actId="478"/>
          <ac:spMkLst>
            <pc:docMk/>
            <pc:sldMk cId="2975983532" sldId="519"/>
            <ac:spMk id="8" creationId="{94364B70-519A-6A7C-7E42-6E1A3959552B}"/>
          </ac:spMkLst>
        </pc:spChg>
        <pc:picChg chg="mod">
          <ac:chgData name="Jacob Wolf" userId="05576282-d74a-4647-9cd1-42b570626f82" providerId="ADAL" clId="{93F57CAF-296E-4D15-BF56-EA771EB34628}" dt="2023-04-28T14:51:46.116" v="441" actId="1076"/>
          <ac:picMkLst>
            <pc:docMk/>
            <pc:sldMk cId="2975983532" sldId="519"/>
            <ac:picMk id="5" creationId="{60F3A5CB-C5DF-427B-12BE-6860FA278580}"/>
          </ac:picMkLst>
        </pc:picChg>
      </pc:sldChg>
      <pc:sldChg chg="addSp delSp modSp mod modNotesTx">
        <pc:chgData name="Jacob Wolf" userId="05576282-d74a-4647-9cd1-42b570626f82" providerId="ADAL" clId="{93F57CAF-296E-4D15-BF56-EA771EB34628}" dt="2023-04-28T14:45:34.305" v="426" actId="20577"/>
        <pc:sldMkLst>
          <pc:docMk/>
          <pc:sldMk cId="1838801643" sldId="520"/>
        </pc:sldMkLst>
        <pc:spChg chg="del mod">
          <ac:chgData name="Jacob Wolf" userId="05576282-d74a-4647-9cd1-42b570626f82" providerId="ADAL" clId="{93F57CAF-296E-4D15-BF56-EA771EB34628}" dt="2023-04-28T14:13:09.271" v="16" actId="478"/>
          <ac:spMkLst>
            <pc:docMk/>
            <pc:sldMk cId="1838801643" sldId="520"/>
            <ac:spMk id="54" creationId="{2EE2D042-207E-C1F2-8711-C19F99377AB1}"/>
          </ac:spMkLst>
        </pc:spChg>
        <pc:spChg chg="del mod">
          <ac:chgData name="Jacob Wolf" userId="05576282-d74a-4647-9cd1-42b570626f82" providerId="ADAL" clId="{93F57CAF-296E-4D15-BF56-EA771EB34628}" dt="2023-04-28T14:13:09.271" v="16" actId="478"/>
          <ac:spMkLst>
            <pc:docMk/>
            <pc:sldMk cId="1838801643" sldId="520"/>
            <ac:spMk id="55" creationId="{724AA950-5BA5-2DC0-58D4-688C85EE90A5}"/>
          </ac:spMkLst>
        </pc:spChg>
        <pc:spChg chg="del mod">
          <ac:chgData name="Jacob Wolf" userId="05576282-d74a-4647-9cd1-42b570626f82" providerId="ADAL" clId="{93F57CAF-296E-4D15-BF56-EA771EB34628}" dt="2023-04-28T14:13:09.271" v="16" actId="478"/>
          <ac:spMkLst>
            <pc:docMk/>
            <pc:sldMk cId="1838801643" sldId="520"/>
            <ac:spMk id="56" creationId="{699FD526-3C85-E6D6-CBD1-8BF7477598FC}"/>
          </ac:spMkLst>
        </pc:spChg>
        <pc:grpChg chg="add mod">
          <ac:chgData name="Jacob Wolf" userId="05576282-d74a-4647-9cd1-42b570626f82" providerId="ADAL" clId="{93F57CAF-296E-4D15-BF56-EA771EB34628}" dt="2023-04-28T14:12:28.507" v="11" actId="164"/>
          <ac:grpSpMkLst>
            <pc:docMk/>
            <pc:sldMk cId="1838801643" sldId="520"/>
            <ac:grpSpMk id="2" creationId="{13A95D5F-374A-1417-909D-E87386DF8805}"/>
          </ac:grpSpMkLst>
        </pc:grpChg>
        <pc:grpChg chg="mod ord">
          <ac:chgData name="Jacob Wolf" userId="05576282-d74a-4647-9cd1-42b570626f82" providerId="ADAL" clId="{93F57CAF-296E-4D15-BF56-EA771EB34628}" dt="2023-04-28T14:12:28.507" v="11" actId="164"/>
          <ac:grpSpMkLst>
            <pc:docMk/>
            <pc:sldMk cId="1838801643" sldId="520"/>
            <ac:grpSpMk id="45" creationId="{E931772A-1D83-015F-3B2D-93F84FA28727}"/>
          </ac:grpSpMkLst>
        </pc:grpChg>
        <pc:picChg chg="add del mod">
          <ac:chgData name="Jacob Wolf" userId="05576282-d74a-4647-9cd1-42b570626f82" providerId="ADAL" clId="{93F57CAF-296E-4D15-BF56-EA771EB34628}" dt="2023-04-28T14:13:14.521" v="19" actId="478"/>
          <ac:picMkLst>
            <pc:docMk/>
            <pc:sldMk cId="1838801643" sldId="520"/>
            <ac:picMk id="3" creationId="{28CDF3E2-1BFB-1BF4-A3DB-9B346AA75BCF}"/>
          </ac:picMkLst>
        </pc:picChg>
        <pc:picChg chg="del">
          <ac:chgData name="Jacob Wolf" userId="05576282-d74a-4647-9cd1-42b570626f82" providerId="ADAL" clId="{93F57CAF-296E-4D15-BF56-EA771EB34628}" dt="2023-04-28T14:13:11.183" v="17" actId="478"/>
          <ac:picMkLst>
            <pc:docMk/>
            <pc:sldMk cId="1838801643" sldId="520"/>
            <ac:picMk id="13" creationId="{F040E264-FDBC-BDA2-54E0-EB4E26E9FB75}"/>
          </ac:picMkLst>
        </pc:picChg>
        <pc:picChg chg="del">
          <ac:chgData name="Jacob Wolf" userId="05576282-d74a-4647-9cd1-42b570626f82" providerId="ADAL" clId="{93F57CAF-296E-4D15-BF56-EA771EB34628}" dt="2023-04-28T14:13:12.719" v="18" actId="478"/>
          <ac:picMkLst>
            <pc:docMk/>
            <pc:sldMk cId="1838801643" sldId="520"/>
            <ac:picMk id="15" creationId="{ABE82117-CA76-10E3-00C2-55A8F43CF6BC}"/>
          </ac:picMkLst>
        </pc:picChg>
        <pc:picChg chg="mod ord">
          <ac:chgData name="Jacob Wolf" userId="05576282-d74a-4647-9cd1-42b570626f82" providerId="ADAL" clId="{93F57CAF-296E-4D15-BF56-EA771EB34628}" dt="2023-04-28T14:12:28.507" v="11" actId="164"/>
          <ac:picMkLst>
            <pc:docMk/>
            <pc:sldMk cId="1838801643" sldId="520"/>
            <ac:picMk id="17" creationId="{0AC34404-A331-AE33-84ED-ACBD887B678F}"/>
          </ac:picMkLst>
        </pc:picChg>
        <pc:picChg chg="del">
          <ac:chgData name="Jacob Wolf" userId="05576282-d74a-4647-9cd1-42b570626f82" providerId="ADAL" clId="{93F57CAF-296E-4D15-BF56-EA771EB34628}" dt="2023-04-28T14:11:57.405" v="3" actId="478"/>
          <ac:picMkLst>
            <pc:docMk/>
            <pc:sldMk cId="1838801643" sldId="520"/>
            <ac:picMk id="38" creationId="{3805DF12-DE53-7F9C-8CE2-AC34B41F8364}"/>
          </ac:picMkLst>
        </pc:picChg>
      </pc:sldChg>
      <pc:sldChg chg="modNotesTx">
        <pc:chgData name="Jacob Wolf" userId="05576282-d74a-4647-9cd1-42b570626f82" providerId="ADAL" clId="{93F57CAF-296E-4D15-BF56-EA771EB34628}" dt="2023-04-28T15:22:53.484" v="523" actId="20577"/>
        <pc:sldMkLst>
          <pc:docMk/>
          <pc:sldMk cId="72293368" sldId="522"/>
        </pc:sldMkLst>
      </pc:sldChg>
      <pc:sldChg chg="addSp delSp modSp mod modNotesTx">
        <pc:chgData name="Jacob Wolf" userId="05576282-d74a-4647-9cd1-42b570626f82" providerId="ADAL" clId="{93F57CAF-296E-4D15-BF56-EA771EB34628}" dt="2023-04-28T15:22:58.403" v="533" actId="20577"/>
        <pc:sldMkLst>
          <pc:docMk/>
          <pc:sldMk cId="3170693046" sldId="524"/>
        </pc:sldMkLst>
        <pc:spChg chg="add del mod">
          <ac:chgData name="Jacob Wolf" userId="05576282-d74a-4647-9cd1-42b570626f82" providerId="ADAL" clId="{93F57CAF-296E-4D15-BF56-EA771EB34628}" dt="2023-04-28T14:19:20.850" v="128" actId="478"/>
          <ac:spMkLst>
            <pc:docMk/>
            <pc:sldMk cId="3170693046" sldId="524"/>
            <ac:spMk id="8" creationId="{EECC79AD-B55A-17D4-E461-243FDE12E0B7}"/>
          </ac:spMkLst>
        </pc:spChg>
        <pc:spChg chg="add mod">
          <ac:chgData name="Jacob Wolf" userId="05576282-d74a-4647-9cd1-42b570626f82" providerId="ADAL" clId="{93F57CAF-296E-4D15-BF56-EA771EB34628}" dt="2023-04-28T14:54:20.795" v="458" actId="403"/>
          <ac:spMkLst>
            <pc:docMk/>
            <pc:sldMk cId="3170693046" sldId="524"/>
            <ac:spMk id="9" creationId="{0155F6C2-E6CA-87CB-0587-FD0B8AB8E40C}"/>
          </ac:spMkLst>
        </pc:spChg>
        <pc:spChg chg="add mod">
          <ac:chgData name="Jacob Wolf" userId="05576282-d74a-4647-9cd1-42b570626f82" providerId="ADAL" clId="{93F57CAF-296E-4D15-BF56-EA771EB34628}" dt="2023-04-28T14:54:20.795" v="458" actId="403"/>
          <ac:spMkLst>
            <pc:docMk/>
            <pc:sldMk cId="3170693046" sldId="524"/>
            <ac:spMk id="10" creationId="{E0CAC307-5FD9-67AC-C955-5E9E09A41825}"/>
          </ac:spMkLst>
        </pc:spChg>
        <pc:spChg chg="add mod">
          <ac:chgData name="Jacob Wolf" userId="05576282-d74a-4647-9cd1-42b570626f82" providerId="ADAL" clId="{93F57CAF-296E-4D15-BF56-EA771EB34628}" dt="2023-04-28T14:54:07.735" v="456" actId="6549"/>
          <ac:spMkLst>
            <pc:docMk/>
            <pc:sldMk cId="3170693046" sldId="524"/>
            <ac:spMk id="11" creationId="{7A8D7835-F289-83E5-05B1-37416A16545F}"/>
          </ac:spMkLst>
        </pc:spChg>
        <pc:cxnChg chg="add del mod">
          <ac:chgData name="Jacob Wolf" userId="05576282-d74a-4647-9cd1-42b570626f82" providerId="ADAL" clId="{93F57CAF-296E-4D15-BF56-EA771EB34628}" dt="2023-04-28T14:17:37.802" v="99" actId="478"/>
          <ac:cxnSpMkLst>
            <pc:docMk/>
            <pc:sldMk cId="3170693046" sldId="524"/>
            <ac:cxnSpMk id="4" creationId="{E624070C-9531-8916-DFFF-8C2A261F0003}"/>
          </ac:cxnSpMkLst>
        </pc:cxnChg>
        <pc:cxnChg chg="add del mod">
          <ac:chgData name="Jacob Wolf" userId="05576282-d74a-4647-9cd1-42b570626f82" providerId="ADAL" clId="{93F57CAF-296E-4D15-BF56-EA771EB34628}" dt="2023-04-28T14:17:39.439" v="100" actId="478"/>
          <ac:cxnSpMkLst>
            <pc:docMk/>
            <pc:sldMk cId="3170693046" sldId="524"/>
            <ac:cxnSpMk id="5" creationId="{F9927EB4-AEE6-1855-4F18-CDB8ECA6A200}"/>
          </ac:cxnSpMkLst>
        </pc:cxnChg>
        <pc:cxnChg chg="add del mod">
          <ac:chgData name="Jacob Wolf" userId="05576282-d74a-4647-9cd1-42b570626f82" providerId="ADAL" clId="{93F57CAF-296E-4D15-BF56-EA771EB34628}" dt="2023-04-28T14:17:41.371" v="101" actId="478"/>
          <ac:cxnSpMkLst>
            <pc:docMk/>
            <pc:sldMk cId="3170693046" sldId="524"/>
            <ac:cxnSpMk id="7" creationId="{3481F149-DF98-DCF4-535A-C3B27BA46DBB}"/>
          </ac:cxnSpMkLst>
        </pc:cxnChg>
      </pc:sldChg>
      <pc:sldChg chg="addSp delSp modSp new mod modNotesTx">
        <pc:chgData name="Jacob Wolf" userId="05576282-d74a-4647-9cd1-42b570626f82" providerId="ADAL" clId="{93F57CAF-296E-4D15-BF56-EA771EB34628}" dt="2023-04-28T14:39:19.641" v="340" actId="20577"/>
        <pc:sldMkLst>
          <pc:docMk/>
          <pc:sldMk cId="3880571602" sldId="526"/>
        </pc:sldMkLst>
        <pc:spChg chg="del">
          <ac:chgData name="Jacob Wolf" userId="05576282-d74a-4647-9cd1-42b570626f82" providerId="ADAL" clId="{93F57CAF-296E-4D15-BF56-EA771EB34628}" dt="2023-04-28T14:13:40.130" v="21" actId="478"/>
          <ac:spMkLst>
            <pc:docMk/>
            <pc:sldMk cId="3880571602" sldId="526"/>
            <ac:spMk id="2" creationId="{788D3925-F5DD-E14A-943B-9741A8FDCDD5}"/>
          </ac:spMkLst>
        </pc:spChg>
        <pc:spChg chg="del">
          <ac:chgData name="Jacob Wolf" userId="05576282-d74a-4647-9cd1-42b570626f82" providerId="ADAL" clId="{93F57CAF-296E-4D15-BF56-EA771EB34628}" dt="2023-04-28T14:13:40.130" v="21" actId="478"/>
          <ac:spMkLst>
            <pc:docMk/>
            <pc:sldMk cId="3880571602" sldId="526"/>
            <ac:spMk id="3" creationId="{17BA92AE-59EA-AC85-9B4F-9FF2826E8F6C}"/>
          </ac:spMkLst>
        </pc:spChg>
        <pc:spChg chg="add mod">
          <ac:chgData name="Jacob Wolf" userId="05576282-d74a-4647-9cd1-42b570626f82" providerId="ADAL" clId="{93F57CAF-296E-4D15-BF56-EA771EB34628}" dt="2023-04-28T14:13:46.437" v="23" actId="1076"/>
          <ac:spMkLst>
            <pc:docMk/>
            <pc:sldMk cId="3880571602" sldId="526"/>
            <ac:spMk id="4" creationId="{26497E5E-F7BA-414B-54DF-F83B1583EC8B}"/>
          </ac:spMkLst>
        </pc:spChg>
        <pc:cxnChg chg="add mod">
          <ac:chgData name="Jacob Wolf" userId="05576282-d74a-4647-9cd1-42b570626f82" providerId="ADAL" clId="{93F57CAF-296E-4D15-BF56-EA771EB34628}" dt="2023-04-28T14:14:31.289" v="27" actId="692"/>
          <ac:cxnSpMkLst>
            <pc:docMk/>
            <pc:sldMk cId="3880571602" sldId="526"/>
            <ac:cxnSpMk id="6" creationId="{95B536EC-C956-B843-5F7E-5EA2FB40A7D9}"/>
          </ac:cxnSpMkLst>
        </pc:cxnChg>
        <pc:cxnChg chg="add mod">
          <ac:chgData name="Jacob Wolf" userId="05576282-d74a-4647-9cd1-42b570626f82" providerId="ADAL" clId="{93F57CAF-296E-4D15-BF56-EA771EB34628}" dt="2023-04-28T14:14:45.012" v="29" actId="1076"/>
          <ac:cxnSpMkLst>
            <pc:docMk/>
            <pc:sldMk cId="3880571602" sldId="526"/>
            <ac:cxnSpMk id="7" creationId="{715F932E-473C-40A7-418E-8EEEADB72372}"/>
          </ac:cxnSpMkLst>
        </pc:cxnChg>
        <pc:cxnChg chg="add mod">
          <ac:chgData name="Jacob Wolf" userId="05576282-d74a-4647-9cd1-42b570626f82" providerId="ADAL" clId="{93F57CAF-296E-4D15-BF56-EA771EB34628}" dt="2023-04-28T14:15:01.631" v="36" actId="1037"/>
          <ac:cxnSpMkLst>
            <pc:docMk/>
            <pc:sldMk cId="3880571602" sldId="526"/>
            <ac:cxnSpMk id="8" creationId="{3ABA22E0-78E6-0E65-99B4-BF9807D30BD5}"/>
          </ac:cxnSpMkLst>
        </pc:cxnChg>
        <pc:cxnChg chg="add mod">
          <ac:chgData name="Jacob Wolf" userId="05576282-d74a-4647-9cd1-42b570626f82" providerId="ADAL" clId="{93F57CAF-296E-4D15-BF56-EA771EB34628}" dt="2023-04-28T14:15:17.433" v="63" actId="1038"/>
          <ac:cxnSpMkLst>
            <pc:docMk/>
            <pc:sldMk cId="3880571602" sldId="526"/>
            <ac:cxnSpMk id="11" creationId="{13B23AC6-69ED-5DEE-630F-3C73DE6B21BD}"/>
          </ac:cxnSpMkLst>
        </pc:cxnChg>
      </pc:sldChg>
    </pc:docChg>
  </pc:docChgLst>
  <pc:docChgLst>
    <pc:chgData name="Astrup, Dylan J." userId="56b1825f-da8e-4cf8-aad7-60ebaa314d46" providerId="ADAL" clId="{B3D9668F-1C77-4121-B8E7-D89C1F93C0DB}"/>
    <pc:docChg chg="custSel addSld delSld modSld sldOrd">
      <pc:chgData name="Astrup, Dylan J." userId="56b1825f-da8e-4cf8-aad7-60ebaa314d46" providerId="ADAL" clId="{B3D9668F-1C77-4121-B8E7-D89C1F93C0DB}" dt="2023-04-27T22:10:08.920" v="352" actId="20577"/>
      <pc:docMkLst>
        <pc:docMk/>
      </pc:docMkLst>
      <pc:sldChg chg="modNotesTx">
        <pc:chgData name="Astrup, Dylan J." userId="56b1825f-da8e-4cf8-aad7-60ebaa314d46" providerId="ADAL" clId="{B3D9668F-1C77-4121-B8E7-D89C1F93C0DB}" dt="2023-04-27T22:05:38.726" v="193" actId="20577"/>
        <pc:sldMkLst>
          <pc:docMk/>
          <pc:sldMk cId="1532259804" sldId="259"/>
        </pc:sldMkLst>
      </pc:sldChg>
      <pc:sldChg chg="modNotesTx">
        <pc:chgData name="Astrup, Dylan J." userId="56b1825f-da8e-4cf8-aad7-60ebaa314d46" providerId="ADAL" clId="{B3D9668F-1C77-4121-B8E7-D89C1F93C0DB}" dt="2023-04-27T22:09:18.025" v="315" actId="20577"/>
        <pc:sldMkLst>
          <pc:docMk/>
          <pc:sldMk cId="256670639" sldId="341"/>
        </pc:sldMkLst>
      </pc:sldChg>
      <pc:sldChg chg="modSp mod modNotesTx">
        <pc:chgData name="Astrup, Dylan J." userId="56b1825f-da8e-4cf8-aad7-60ebaa314d46" providerId="ADAL" clId="{B3D9668F-1C77-4121-B8E7-D89C1F93C0DB}" dt="2023-04-27T22:06:41.930" v="217" actId="20577"/>
        <pc:sldMkLst>
          <pc:docMk/>
          <pc:sldMk cId="4081277888" sldId="405"/>
        </pc:sldMkLst>
        <pc:spChg chg="mod">
          <ac:chgData name="Astrup, Dylan J." userId="56b1825f-da8e-4cf8-aad7-60ebaa314d46" providerId="ADAL" clId="{B3D9668F-1C77-4121-B8E7-D89C1F93C0DB}" dt="2023-04-27T22:02:35.886" v="158" actId="1076"/>
          <ac:spMkLst>
            <pc:docMk/>
            <pc:sldMk cId="4081277888" sldId="405"/>
            <ac:spMk id="29" creationId="{00C7AAD9-B8C1-D340-C3C8-93F4FD327DF8}"/>
          </ac:spMkLst>
        </pc:spChg>
        <pc:spChg chg="mod">
          <ac:chgData name="Astrup, Dylan J." userId="56b1825f-da8e-4cf8-aad7-60ebaa314d46" providerId="ADAL" clId="{B3D9668F-1C77-4121-B8E7-D89C1F93C0DB}" dt="2023-04-27T22:02:48.802" v="162" actId="1076"/>
          <ac:spMkLst>
            <pc:docMk/>
            <pc:sldMk cId="4081277888" sldId="405"/>
            <ac:spMk id="30" creationId="{1BC97EE0-9070-467D-2EA9-DB88C3CC30BA}"/>
          </ac:spMkLst>
        </pc:spChg>
        <pc:spChg chg="mod">
          <ac:chgData name="Astrup, Dylan J." userId="56b1825f-da8e-4cf8-aad7-60ebaa314d46" providerId="ADAL" clId="{B3D9668F-1C77-4121-B8E7-D89C1F93C0DB}" dt="2023-04-27T22:02:43.487" v="160" actId="1076"/>
          <ac:spMkLst>
            <pc:docMk/>
            <pc:sldMk cId="4081277888" sldId="405"/>
            <ac:spMk id="31" creationId="{AA773189-712F-6FE5-0242-8D00037EB363}"/>
          </ac:spMkLst>
        </pc:spChg>
        <pc:cxnChg chg="mod">
          <ac:chgData name="Astrup, Dylan J." userId="56b1825f-da8e-4cf8-aad7-60ebaa314d46" providerId="ADAL" clId="{B3D9668F-1C77-4121-B8E7-D89C1F93C0DB}" dt="2023-04-27T22:02:39.502" v="159" actId="14100"/>
          <ac:cxnSpMkLst>
            <pc:docMk/>
            <pc:sldMk cId="4081277888" sldId="405"/>
            <ac:cxnSpMk id="16" creationId="{DD06BB1F-E6B3-F9DB-C7CD-E71D9D36F8FE}"/>
          </ac:cxnSpMkLst>
        </pc:cxnChg>
        <pc:cxnChg chg="mod">
          <ac:chgData name="Astrup, Dylan J." userId="56b1825f-da8e-4cf8-aad7-60ebaa314d46" providerId="ADAL" clId="{B3D9668F-1C77-4121-B8E7-D89C1F93C0DB}" dt="2023-04-27T22:02:51.662" v="163" actId="14100"/>
          <ac:cxnSpMkLst>
            <pc:docMk/>
            <pc:sldMk cId="4081277888" sldId="405"/>
            <ac:cxnSpMk id="21" creationId="{7F0C35A3-391C-E80A-89A1-759F6DC5B409}"/>
          </ac:cxnSpMkLst>
        </pc:cxnChg>
        <pc:cxnChg chg="mod">
          <ac:chgData name="Astrup, Dylan J." userId="56b1825f-da8e-4cf8-aad7-60ebaa314d46" providerId="ADAL" clId="{B3D9668F-1C77-4121-B8E7-D89C1F93C0DB}" dt="2023-04-27T22:02:46.846" v="161" actId="14100"/>
          <ac:cxnSpMkLst>
            <pc:docMk/>
            <pc:sldMk cId="4081277888" sldId="405"/>
            <ac:cxnSpMk id="24" creationId="{8791EE0B-919E-55DA-58E1-793616A91C91}"/>
          </ac:cxnSpMkLst>
        </pc:cxnChg>
      </pc:sldChg>
      <pc:sldChg chg="modSp mod modNotesTx">
        <pc:chgData name="Astrup, Dylan J." userId="56b1825f-da8e-4cf8-aad7-60ebaa314d46" providerId="ADAL" clId="{B3D9668F-1C77-4121-B8E7-D89C1F93C0DB}" dt="2023-04-27T22:06:37.736" v="211" actId="20577"/>
        <pc:sldMkLst>
          <pc:docMk/>
          <pc:sldMk cId="2673294188" sldId="408"/>
        </pc:sldMkLst>
        <pc:spChg chg="mod">
          <ac:chgData name="Astrup, Dylan J." userId="56b1825f-da8e-4cf8-aad7-60ebaa314d46" providerId="ADAL" clId="{B3D9668F-1C77-4121-B8E7-D89C1F93C0DB}" dt="2023-04-27T22:02:24.870" v="156" actId="1076"/>
          <ac:spMkLst>
            <pc:docMk/>
            <pc:sldMk cId="2673294188" sldId="408"/>
            <ac:spMk id="39" creationId="{0803AD9B-1A23-4CBD-1DB1-D1851254B1CC}"/>
          </ac:spMkLst>
        </pc:spChg>
        <pc:cxnChg chg="mod">
          <ac:chgData name="Astrup, Dylan J." userId="56b1825f-da8e-4cf8-aad7-60ebaa314d46" providerId="ADAL" clId="{B3D9668F-1C77-4121-B8E7-D89C1F93C0DB}" dt="2023-04-27T22:02:26.958" v="157" actId="14100"/>
          <ac:cxnSpMkLst>
            <pc:docMk/>
            <pc:sldMk cId="2673294188" sldId="408"/>
            <ac:cxnSpMk id="14" creationId="{2A5983D7-0528-B302-86B2-DF5B9C37029D}"/>
          </ac:cxnSpMkLst>
        </pc:cxnChg>
        <pc:cxnChg chg="mod">
          <ac:chgData name="Astrup, Dylan J." userId="56b1825f-da8e-4cf8-aad7-60ebaa314d46" providerId="ADAL" clId="{B3D9668F-1C77-4121-B8E7-D89C1F93C0DB}" dt="2023-04-27T22:02:24.870" v="156" actId="1076"/>
          <ac:cxnSpMkLst>
            <pc:docMk/>
            <pc:sldMk cId="2673294188" sldId="408"/>
            <ac:cxnSpMk id="20" creationId="{B1863789-BDF0-4351-3ABD-1350B843B06C}"/>
          </ac:cxnSpMkLst>
        </pc:cxnChg>
      </pc:sldChg>
      <pc:sldChg chg="modNotesTx">
        <pc:chgData name="Astrup, Dylan J." userId="56b1825f-da8e-4cf8-aad7-60ebaa314d46" providerId="ADAL" clId="{B3D9668F-1C77-4121-B8E7-D89C1F93C0DB}" dt="2023-04-27T22:06:25.400" v="199" actId="20577"/>
        <pc:sldMkLst>
          <pc:docMk/>
          <pc:sldMk cId="3182161359" sldId="424"/>
        </pc:sldMkLst>
      </pc:sldChg>
      <pc:sldChg chg="modNotesTx">
        <pc:chgData name="Astrup, Dylan J." userId="56b1825f-da8e-4cf8-aad7-60ebaa314d46" providerId="ADAL" clId="{B3D9668F-1C77-4121-B8E7-D89C1F93C0DB}" dt="2023-04-27T22:07:30.503" v="240" actId="20577"/>
        <pc:sldMkLst>
          <pc:docMk/>
          <pc:sldMk cId="1247430308" sldId="427"/>
        </pc:sldMkLst>
      </pc:sldChg>
      <pc:sldChg chg="modNotesTx">
        <pc:chgData name="Astrup, Dylan J." userId="56b1825f-da8e-4cf8-aad7-60ebaa314d46" providerId="ADAL" clId="{B3D9668F-1C77-4121-B8E7-D89C1F93C0DB}" dt="2023-04-27T22:07:33.238" v="245" actId="20577"/>
        <pc:sldMkLst>
          <pc:docMk/>
          <pc:sldMk cId="4111254607" sldId="428"/>
        </pc:sldMkLst>
      </pc:sldChg>
      <pc:sldChg chg="modNotesTx">
        <pc:chgData name="Astrup, Dylan J." userId="56b1825f-da8e-4cf8-aad7-60ebaa314d46" providerId="ADAL" clId="{B3D9668F-1C77-4121-B8E7-D89C1F93C0DB}" dt="2023-04-27T22:07:40.504" v="250" actId="20577"/>
        <pc:sldMkLst>
          <pc:docMk/>
          <pc:sldMk cId="3020172105" sldId="429"/>
        </pc:sldMkLst>
      </pc:sldChg>
      <pc:sldChg chg="modNotesTx">
        <pc:chgData name="Astrup, Dylan J." userId="56b1825f-da8e-4cf8-aad7-60ebaa314d46" providerId="ADAL" clId="{B3D9668F-1C77-4121-B8E7-D89C1F93C0DB}" dt="2023-04-27T22:07:46.136" v="255" actId="20577"/>
        <pc:sldMkLst>
          <pc:docMk/>
          <pc:sldMk cId="3938746796" sldId="431"/>
        </pc:sldMkLst>
      </pc:sldChg>
      <pc:sldChg chg="modNotesTx">
        <pc:chgData name="Astrup, Dylan J." userId="56b1825f-da8e-4cf8-aad7-60ebaa314d46" providerId="ADAL" clId="{B3D9668F-1C77-4121-B8E7-D89C1F93C0DB}" dt="2023-04-27T22:08:01.449" v="266" actId="20577"/>
        <pc:sldMkLst>
          <pc:docMk/>
          <pc:sldMk cId="189013860" sldId="434"/>
        </pc:sldMkLst>
      </pc:sldChg>
      <pc:sldChg chg="modNotesTx">
        <pc:chgData name="Astrup, Dylan J." userId="56b1825f-da8e-4cf8-aad7-60ebaa314d46" providerId="ADAL" clId="{B3D9668F-1C77-4121-B8E7-D89C1F93C0DB}" dt="2023-04-27T22:07:56.471" v="260" actId="20577"/>
        <pc:sldMkLst>
          <pc:docMk/>
          <pc:sldMk cId="1155033586" sldId="435"/>
        </pc:sldMkLst>
      </pc:sldChg>
      <pc:sldChg chg="modNotesTx">
        <pc:chgData name="Astrup, Dylan J." userId="56b1825f-da8e-4cf8-aad7-60ebaa314d46" providerId="ADAL" clId="{B3D9668F-1C77-4121-B8E7-D89C1F93C0DB}" dt="2023-04-27T22:08:23.912" v="288" actId="20577"/>
        <pc:sldMkLst>
          <pc:docMk/>
          <pc:sldMk cId="521105698" sldId="440"/>
        </pc:sldMkLst>
      </pc:sldChg>
      <pc:sldChg chg="modNotesTx">
        <pc:chgData name="Astrup, Dylan J." userId="56b1825f-da8e-4cf8-aad7-60ebaa314d46" providerId="ADAL" clId="{B3D9668F-1C77-4121-B8E7-D89C1F93C0DB}" dt="2023-04-27T22:09:21.384" v="321" actId="20577"/>
        <pc:sldMkLst>
          <pc:docMk/>
          <pc:sldMk cId="1470874738" sldId="453"/>
        </pc:sldMkLst>
      </pc:sldChg>
      <pc:sldChg chg="delSp mod modNotesTx">
        <pc:chgData name="Astrup, Dylan J." userId="56b1825f-da8e-4cf8-aad7-60ebaa314d46" providerId="ADAL" clId="{B3D9668F-1C77-4121-B8E7-D89C1F93C0DB}" dt="2023-04-27T22:05:26.983" v="173" actId="20577"/>
        <pc:sldMkLst>
          <pc:docMk/>
          <pc:sldMk cId="3432798356" sldId="469"/>
        </pc:sldMkLst>
        <pc:spChg chg="del">
          <ac:chgData name="Astrup, Dylan J." userId="56b1825f-da8e-4cf8-aad7-60ebaa314d46" providerId="ADAL" clId="{B3D9668F-1C77-4121-B8E7-D89C1F93C0DB}" dt="2023-04-27T21:20:10.971" v="0" actId="478"/>
          <ac:spMkLst>
            <pc:docMk/>
            <pc:sldMk cId="3432798356" sldId="469"/>
            <ac:spMk id="3" creationId="{6F2720C3-429B-F5FB-1ADF-B8D1AB55FCE7}"/>
          </ac:spMkLst>
        </pc:spChg>
      </pc:sldChg>
      <pc:sldChg chg="modSp mod modNotesTx">
        <pc:chgData name="Astrup, Dylan J." userId="56b1825f-da8e-4cf8-aad7-60ebaa314d46" providerId="ADAL" clId="{B3D9668F-1C77-4121-B8E7-D89C1F93C0DB}" dt="2023-04-27T22:06:45.896" v="223" actId="20577"/>
        <pc:sldMkLst>
          <pc:docMk/>
          <pc:sldMk cId="2597168657" sldId="491"/>
        </pc:sldMkLst>
        <pc:spChg chg="mod">
          <ac:chgData name="Astrup, Dylan J." userId="56b1825f-da8e-4cf8-aad7-60ebaa314d46" providerId="ADAL" clId="{B3D9668F-1C77-4121-B8E7-D89C1F93C0DB}" dt="2023-04-27T22:02:57.374" v="164" actId="1076"/>
          <ac:spMkLst>
            <pc:docMk/>
            <pc:sldMk cId="2597168657" sldId="491"/>
            <ac:spMk id="30" creationId="{1BC97EE0-9070-467D-2EA9-DB88C3CC30BA}"/>
          </ac:spMkLst>
        </pc:spChg>
        <pc:cxnChg chg="mod">
          <ac:chgData name="Astrup, Dylan J." userId="56b1825f-da8e-4cf8-aad7-60ebaa314d46" providerId="ADAL" clId="{B3D9668F-1C77-4121-B8E7-D89C1F93C0DB}" dt="2023-04-27T22:03:04.918" v="167" actId="14100"/>
          <ac:cxnSpMkLst>
            <pc:docMk/>
            <pc:sldMk cId="2597168657" sldId="491"/>
            <ac:cxnSpMk id="21" creationId="{7F0C35A3-391C-E80A-89A1-759F6DC5B409}"/>
          </ac:cxnSpMkLst>
        </pc:cxnChg>
      </pc:sldChg>
      <pc:sldChg chg="modNotesTx">
        <pc:chgData name="Astrup, Dylan J." userId="56b1825f-da8e-4cf8-aad7-60ebaa314d46" providerId="ADAL" clId="{B3D9668F-1C77-4121-B8E7-D89C1F93C0DB}" dt="2023-04-27T22:09:08.487" v="308" actId="20577"/>
        <pc:sldMkLst>
          <pc:docMk/>
          <pc:sldMk cId="3938646118" sldId="492"/>
        </pc:sldMkLst>
      </pc:sldChg>
      <pc:sldChg chg="modSp mod">
        <pc:chgData name="Astrup, Dylan J." userId="56b1825f-da8e-4cf8-aad7-60ebaa314d46" providerId="ADAL" clId="{B3D9668F-1C77-4121-B8E7-D89C1F93C0DB}" dt="2023-04-27T21:48:42.947" v="120" actId="20577"/>
        <pc:sldMkLst>
          <pc:docMk/>
          <pc:sldMk cId="3149563200" sldId="496"/>
        </pc:sldMkLst>
        <pc:spChg chg="mod">
          <ac:chgData name="Astrup, Dylan J." userId="56b1825f-da8e-4cf8-aad7-60ebaa314d46" providerId="ADAL" clId="{B3D9668F-1C77-4121-B8E7-D89C1F93C0DB}" dt="2023-04-27T21:48:42.947" v="120" actId="20577"/>
          <ac:spMkLst>
            <pc:docMk/>
            <pc:sldMk cId="3149563200" sldId="496"/>
            <ac:spMk id="4" creationId="{4B085800-0AC9-F65F-4E76-04765548CDEF}"/>
          </ac:spMkLst>
        </pc:spChg>
      </pc:sldChg>
      <pc:sldChg chg="modNotesTx">
        <pc:chgData name="Astrup, Dylan J." userId="56b1825f-da8e-4cf8-aad7-60ebaa314d46" providerId="ADAL" clId="{B3D9668F-1C77-4121-B8E7-D89C1F93C0DB}" dt="2023-04-27T22:09:36.024" v="326" actId="20577"/>
        <pc:sldMkLst>
          <pc:docMk/>
          <pc:sldMk cId="2275224605" sldId="497"/>
        </pc:sldMkLst>
      </pc:sldChg>
      <pc:sldChg chg="modSp mod modNotesTx">
        <pc:chgData name="Astrup, Dylan J." userId="56b1825f-da8e-4cf8-aad7-60ebaa314d46" providerId="ADAL" clId="{B3D9668F-1C77-4121-B8E7-D89C1F93C0DB}" dt="2023-04-27T22:06:30.696" v="205" actId="20577"/>
        <pc:sldMkLst>
          <pc:docMk/>
          <pc:sldMk cId="1654459509" sldId="500"/>
        </pc:sldMkLst>
        <pc:spChg chg="mod">
          <ac:chgData name="Astrup, Dylan J." userId="56b1825f-da8e-4cf8-aad7-60ebaa314d46" providerId="ADAL" clId="{B3D9668F-1C77-4121-B8E7-D89C1F93C0DB}" dt="2023-04-27T22:02:01.342" v="151" actId="1076"/>
          <ac:spMkLst>
            <pc:docMk/>
            <pc:sldMk cId="1654459509" sldId="500"/>
            <ac:spMk id="11" creationId="{99470670-F7FB-E69A-C17F-2EE1B6365AF1}"/>
          </ac:spMkLst>
        </pc:spChg>
        <pc:spChg chg="mod">
          <ac:chgData name="Astrup, Dylan J." userId="56b1825f-da8e-4cf8-aad7-60ebaa314d46" providerId="ADAL" clId="{B3D9668F-1C77-4121-B8E7-D89C1F93C0DB}" dt="2023-04-27T22:01:53.070" v="149" actId="1076"/>
          <ac:spMkLst>
            <pc:docMk/>
            <pc:sldMk cId="1654459509" sldId="500"/>
            <ac:spMk id="12" creationId="{C5405820-D661-6092-DDB2-1CA27933DCBB}"/>
          </ac:spMkLst>
        </pc:spChg>
        <pc:spChg chg="mod">
          <ac:chgData name="Astrup, Dylan J." userId="56b1825f-da8e-4cf8-aad7-60ebaa314d46" providerId="ADAL" clId="{B3D9668F-1C77-4121-B8E7-D89C1F93C0DB}" dt="2023-04-27T22:02:07.814" v="153" actId="1076"/>
          <ac:spMkLst>
            <pc:docMk/>
            <pc:sldMk cId="1654459509" sldId="500"/>
            <ac:spMk id="13" creationId="{2616163E-54E5-A442-9826-1758EF2BB1E0}"/>
          </ac:spMkLst>
        </pc:spChg>
        <pc:spChg chg="mod">
          <ac:chgData name="Astrup, Dylan J." userId="56b1825f-da8e-4cf8-aad7-60ebaa314d46" providerId="ADAL" clId="{B3D9668F-1C77-4121-B8E7-D89C1F93C0DB}" dt="2023-04-27T22:01:55.974" v="150" actId="1076"/>
          <ac:spMkLst>
            <pc:docMk/>
            <pc:sldMk cId="1654459509" sldId="500"/>
            <ac:spMk id="15" creationId="{CB1F1A0F-3215-857B-E45D-49BEA22CA83F}"/>
          </ac:spMkLst>
        </pc:spChg>
        <pc:cxnChg chg="mod">
          <ac:chgData name="Astrup, Dylan J." userId="56b1825f-da8e-4cf8-aad7-60ebaa314d46" providerId="ADAL" clId="{B3D9668F-1C77-4121-B8E7-D89C1F93C0DB}" dt="2023-04-27T22:02:03.542" v="152" actId="14100"/>
          <ac:cxnSpMkLst>
            <pc:docMk/>
            <pc:sldMk cId="1654459509" sldId="500"/>
            <ac:cxnSpMk id="6" creationId="{99811A17-A74F-1941-A73B-6B4831C79A86}"/>
          </ac:cxnSpMkLst>
        </pc:cxnChg>
        <pc:cxnChg chg="mod">
          <ac:chgData name="Astrup, Dylan J." userId="56b1825f-da8e-4cf8-aad7-60ebaa314d46" providerId="ADAL" clId="{B3D9668F-1C77-4121-B8E7-D89C1F93C0DB}" dt="2023-04-27T22:01:50.550" v="148" actId="14100"/>
          <ac:cxnSpMkLst>
            <pc:docMk/>
            <pc:sldMk cId="1654459509" sldId="500"/>
            <ac:cxnSpMk id="7" creationId="{49EAB5BA-4710-5A7A-C358-0E35FC50FAD6}"/>
          </ac:cxnSpMkLst>
        </pc:cxnChg>
        <pc:cxnChg chg="mod">
          <ac:chgData name="Astrup, Dylan J." userId="56b1825f-da8e-4cf8-aad7-60ebaa314d46" providerId="ADAL" clId="{B3D9668F-1C77-4121-B8E7-D89C1F93C0DB}" dt="2023-04-27T22:02:12.534" v="154" actId="14100"/>
          <ac:cxnSpMkLst>
            <pc:docMk/>
            <pc:sldMk cId="1654459509" sldId="500"/>
            <ac:cxnSpMk id="8" creationId="{61E29FFC-FFC7-F808-EF92-629A69F073B8}"/>
          </ac:cxnSpMkLst>
        </pc:cxnChg>
        <pc:cxnChg chg="mod">
          <ac:chgData name="Astrup, Dylan J." userId="56b1825f-da8e-4cf8-aad7-60ebaa314d46" providerId="ADAL" clId="{B3D9668F-1C77-4121-B8E7-D89C1F93C0DB}" dt="2023-04-27T22:01:48.071" v="147" actId="14100"/>
          <ac:cxnSpMkLst>
            <pc:docMk/>
            <pc:sldMk cId="1654459509" sldId="500"/>
            <ac:cxnSpMk id="9" creationId="{52900524-73D4-0FC1-A9D8-FE32BEB80491}"/>
          </ac:cxnSpMkLst>
        </pc:cxnChg>
      </pc:sldChg>
      <pc:sldChg chg="modNotesTx">
        <pc:chgData name="Astrup, Dylan J." userId="56b1825f-da8e-4cf8-aad7-60ebaa314d46" providerId="ADAL" clId="{B3D9668F-1C77-4121-B8E7-D89C1F93C0DB}" dt="2023-04-27T22:09:41.832" v="332" actId="20577"/>
        <pc:sldMkLst>
          <pc:docMk/>
          <pc:sldMk cId="2958284901" sldId="501"/>
        </pc:sldMkLst>
      </pc:sldChg>
      <pc:sldChg chg="delSp mod modNotesTx">
        <pc:chgData name="Astrup, Dylan J." userId="56b1825f-da8e-4cf8-aad7-60ebaa314d46" providerId="ADAL" clId="{B3D9668F-1C77-4121-B8E7-D89C1F93C0DB}" dt="2023-04-27T22:09:44.520" v="337" actId="20577"/>
        <pc:sldMkLst>
          <pc:docMk/>
          <pc:sldMk cId="3540324326" sldId="502"/>
        </pc:sldMkLst>
        <pc:spChg chg="del">
          <ac:chgData name="Astrup, Dylan J." userId="56b1825f-da8e-4cf8-aad7-60ebaa314d46" providerId="ADAL" clId="{B3D9668F-1C77-4121-B8E7-D89C1F93C0DB}" dt="2023-04-27T21:44:25.076" v="14" actId="478"/>
          <ac:spMkLst>
            <pc:docMk/>
            <pc:sldMk cId="3540324326" sldId="502"/>
            <ac:spMk id="4" creationId="{1D0EF602-E0BE-C002-56AB-FEC58E6EE0D4}"/>
          </ac:spMkLst>
        </pc:spChg>
      </pc:sldChg>
      <pc:sldChg chg="modNotesTx">
        <pc:chgData name="Astrup, Dylan J." userId="56b1825f-da8e-4cf8-aad7-60ebaa314d46" providerId="ADAL" clId="{B3D9668F-1C77-4121-B8E7-D89C1F93C0DB}" dt="2023-04-27T22:09:53.224" v="347" actId="20577"/>
        <pc:sldMkLst>
          <pc:docMk/>
          <pc:sldMk cId="3137744228" sldId="503"/>
        </pc:sldMkLst>
      </pc:sldChg>
      <pc:sldChg chg="del ord">
        <pc:chgData name="Astrup, Dylan J." userId="56b1825f-da8e-4cf8-aad7-60ebaa314d46" providerId="ADAL" clId="{B3D9668F-1C77-4121-B8E7-D89C1F93C0DB}" dt="2023-04-27T21:58:16.191" v="142" actId="47"/>
        <pc:sldMkLst>
          <pc:docMk/>
          <pc:sldMk cId="4262336765" sldId="504"/>
        </pc:sldMkLst>
      </pc:sldChg>
      <pc:sldChg chg="addSp delSp modSp mod modNotesTx">
        <pc:chgData name="Astrup, Dylan J." userId="56b1825f-da8e-4cf8-aad7-60ebaa314d46" providerId="ADAL" clId="{B3D9668F-1C77-4121-B8E7-D89C1F93C0DB}" dt="2023-04-27T22:10:08.920" v="352" actId="20577"/>
        <pc:sldMkLst>
          <pc:docMk/>
          <pc:sldMk cId="706088407" sldId="505"/>
        </pc:sldMkLst>
        <pc:spChg chg="del">
          <ac:chgData name="Astrup, Dylan J." userId="56b1825f-da8e-4cf8-aad7-60ebaa314d46" providerId="ADAL" clId="{B3D9668F-1C77-4121-B8E7-D89C1F93C0DB}" dt="2023-04-27T21:53:04.974" v="121" actId="931"/>
          <ac:spMkLst>
            <pc:docMk/>
            <pc:sldMk cId="706088407" sldId="505"/>
            <ac:spMk id="3" creationId="{D112C530-8FC6-5586-A80D-F4C000DBB303}"/>
          </ac:spMkLst>
        </pc:spChg>
        <pc:picChg chg="add mod">
          <ac:chgData name="Astrup, Dylan J." userId="56b1825f-da8e-4cf8-aad7-60ebaa314d46" providerId="ADAL" clId="{B3D9668F-1C77-4121-B8E7-D89C1F93C0DB}" dt="2023-04-27T21:53:08.705" v="123" actId="27614"/>
          <ac:picMkLst>
            <pc:docMk/>
            <pc:sldMk cId="706088407" sldId="505"/>
            <ac:picMk id="5" creationId="{F4CD0C9B-7B99-47D4-71B9-AD76B4EC4BFF}"/>
          </ac:picMkLst>
        </pc:picChg>
      </pc:sldChg>
      <pc:sldChg chg="modNotesTx">
        <pc:chgData name="Astrup, Dylan J." userId="56b1825f-da8e-4cf8-aad7-60ebaa314d46" providerId="ADAL" clId="{B3D9668F-1C77-4121-B8E7-D89C1F93C0DB}" dt="2023-04-27T22:07:02.282" v="228" actId="20577"/>
        <pc:sldMkLst>
          <pc:docMk/>
          <pc:sldMk cId="1156173111" sldId="506"/>
        </pc:sldMkLst>
      </pc:sldChg>
      <pc:sldChg chg="modNotesTx">
        <pc:chgData name="Astrup, Dylan J." userId="56b1825f-da8e-4cf8-aad7-60ebaa314d46" providerId="ADAL" clId="{B3D9668F-1C77-4121-B8E7-D89C1F93C0DB}" dt="2023-04-27T22:08:15.672" v="279" actId="20577"/>
        <pc:sldMkLst>
          <pc:docMk/>
          <pc:sldMk cId="2593358447" sldId="510"/>
        </pc:sldMkLst>
      </pc:sldChg>
      <pc:sldChg chg="modNotesTx">
        <pc:chgData name="Astrup, Dylan J." userId="56b1825f-da8e-4cf8-aad7-60ebaa314d46" providerId="ADAL" clId="{B3D9668F-1C77-4121-B8E7-D89C1F93C0DB}" dt="2023-04-27T22:08:12.926" v="274" actId="20577"/>
        <pc:sldMkLst>
          <pc:docMk/>
          <pc:sldMk cId="1525383031" sldId="511"/>
        </pc:sldMkLst>
      </pc:sldChg>
      <pc:sldChg chg="addSp delSp modSp mod modNotesTx">
        <pc:chgData name="Astrup, Dylan J." userId="56b1825f-da8e-4cf8-aad7-60ebaa314d46" providerId="ADAL" clId="{B3D9668F-1C77-4121-B8E7-D89C1F93C0DB}" dt="2023-04-27T22:09:00.487" v="302" actId="20577"/>
        <pc:sldMkLst>
          <pc:docMk/>
          <pc:sldMk cId="3680799721" sldId="512"/>
        </pc:sldMkLst>
        <pc:spChg chg="mod">
          <ac:chgData name="Astrup, Dylan J." userId="56b1825f-da8e-4cf8-aad7-60ebaa314d46" providerId="ADAL" clId="{B3D9668F-1C77-4121-B8E7-D89C1F93C0DB}" dt="2023-04-27T21:26:07.770" v="4" actId="1076"/>
          <ac:spMkLst>
            <pc:docMk/>
            <pc:sldMk cId="3680799721" sldId="512"/>
            <ac:spMk id="2" creationId="{EA9A0836-F0FB-C2D3-4DD0-487DAFDF55D7}"/>
          </ac:spMkLst>
        </pc:spChg>
        <pc:spChg chg="mod">
          <ac:chgData name="Astrup, Dylan J." userId="56b1825f-da8e-4cf8-aad7-60ebaa314d46" providerId="ADAL" clId="{B3D9668F-1C77-4121-B8E7-D89C1F93C0DB}" dt="2023-04-27T21:28:35.804" v="6" actId="1076"/>
          <ac:spMkLst>
            <pc:docMk/>
            <pc:sldMk cId="3680799721" sldId="512"/>
            <ac:spMk id="3" creationId="{249FBE09-82F4-4A76-76E3-215029CA8A85}"/>
          </ac:spMkLst>
        </pc:spChg>
        <pc:spChg chg="add del mod">
          <ac:chgData name="Astrup, Dylan J." userId="56b1825f-da8e-4cf8-aad7-60ebaa314d46" providerId="ADAL" clId="{B3D9668F-1C77-4121-B8E7-D89C1F93C0DB}" dt="2023-04-27T21:24:49.484" v="2" actId="478"/>
          <ac:spMkLst>
            <pc:docMk/>
            <pc:sldMk cId="3680799721" sldId="512"/>
            <ac:spMk id="5" creationId="{28981CA3-C762-D503-B1B0-DFF3AE7FCD74}"/>
          </ac:spMkLst>
        </pc:spChg>
        <pc:spChg chg="del">
          <ac:chgData name="Astrup, Dylan J." userId="56b1825f-da8e-4cf8-aad7-60ebaa314d46" providerId="ADAL" clId="{B3D9668F-1C77-4121-B8E7-D89C1F93C0DB}" dt="2023-04-27T21:25:37.564" v="3" actId="478"/>
          <ac:spMkLst>
            <pc:docMk/>
            <pc:sldMk cId="3680799721" sldId="512"/>
            <ac:spMk id="7" creationId="{139BF7DD-1D6D-3C10-45B2-1CB3E27A7B41}"/>
          </ac:spMkLst>
        </pc:spChg>
        <pc:graphicFrameChg chg="del">
          <ac:chgData name="Astrup, Dylan J." userId="56b1825f-da8e-4cf8-aad7-60ebaa314d46" providerId="ADAL" clId="{B3D9668F-1C77-4121-B8E7-D89C1F93C0DB}" dt="2023-04-27T21:24:47.667" v="1" actId="478"/>
          <ac:graphicFrameMkLst>
            <pc:docMk/>
            <pc:sldMk cId="3680799721" sldId="512"/>
            <ac:graphicFrameMk id="6" creationId="{4EDBCBFE-AEFF-2D69-BDE7-DFE50B104D1A}"/>
          </ac:graphicFrameMkLst>
        </pc:graphicFrameChg>
        <pc:picChg chg="add mod modCrop">
          <ac:chgData name="Astrup, Dylan J." userId="56b1825f-da8e-4cf8-aad7-60ebaa314d46" providerId="ADAL" clId="{B3D9668F-1C77-4121-B8E7-D89C1F93C0DB}" dt="2023-04-27T21:38:51.597" v="13" actId="1076"/>
          <ac:picMkLst>
            <pc:docMk/>
            <pc:sldMk cId="3680799721" sldId="512"/>
            <ac:picMk id="9" creationId="{360A0016-2AC7-AFE6-60A4-6718636574CD}"/>
          </ac:picMkLst>
        </pc:picChg>
      </pc:sldChg>
      <pc:sldChg chg="modNotesTx">
        <pc:chgData name="Astrup, Dylan J." userId="56b1825f-da8e-4cf8-aad7-60ebaa314d46" providerId="ADAL" clId="{B3D9668F-1C77-4121-B8E7-D89C1F93C0DB}" dt="2023-04-27T22:07:12.231" v="235" actId="20577"/>
        <pc:sldMkLst>
          <pc:docMk/>
          <pc:sldMk cId="3181528416" sldId="514"/>
        </pc:sldMkLst>
      </pc:sldChg>
      <pc:sldChg chg="modNotesTx">
        <pc:chgData name="Astrup, Dylan J." userId="56b1825f-da8e-4cf8-aad7-60ebaa314d46" providerId="ADAL" clId="{B3D9668F-1C77-4121-B8E7-D89C1F93C0DB}" dt="2023-04-27T22:08:44.823" v="297" actId="20577"/>
        <pc:sldMkLst>
          <pc:docMk/>
          <pc:sldMk cId="2128054367" sldId="515"/>
        </pc:sldMkLst>
      </pc:sldChg>
      <pc:sldChg chg="addSp delSp modSp add mod modNotesTx">
        <pc:chgData name="Astrup, Dylan J." userId="56b1825f-da8e-4cf8-aad7-60ebaa314d46" providerId="ADAL" clId="{B3D9668F-1C77-4121-B8E7-D89C1F93C0DB}" dt="2023-04-27T22:09:49.719" v="342" actId="20577"/>
        <pc:sldMkLst>
          <pc:docMk/>
          <pc:sldMk cId="2020211423" sldId="516"/>
        </pc:sldMkLst>
        <pc:spChg chg="mod">
          <ac:chgData name="Astrup, Dylan J." userId="56b1825f-da8e-4cf8-aad7-60ebaa314d46" providerId="ADAL" clId="{B3D9668F-1C77-4121-B8E7-D89C1F93C0DB}" dt="2023-04-27T21:53:16.524" v="127" actId="20577"/>
          <ac:spMkLst>
            <pc:docMk/>
            <pc:sldMk cId="2020211423" sldId="516"/>
            <ac:spMk id="2" creationId="{D303F032-122C-1970-A11C-27D5E1391F42}"/>
          </ac:spMkLst>
        </pc:spChg>
        <pc:picChg chg="add mod modCrop">
          <ac:chgData name="Astrup, Dylan J." userId="56b1825f-da8e-4cf8-aad7-60ebaa314d46" providerId="ADAL" clId="{B3D9668F-1C77-4121-B8E7-D89C1F93C0DB}" dt="2023-04-27T21:56:59.261" v="139" actId="14100"/>
          <ac:picMkLst>
            <pc:docMk/>
            <pc:sldMk cId="2020211423" sldId="516"/>
            <ac:picMk id="4" creationId="{77F9615D-6260-8F7D-DBB5-AB1035536B89}"/>
          </ac:picMkLst>
        </pc:picChg>
        <pc:picChg chg="del">
          <ac:chgData name="Astrup, Dylan J." userId="56b1825f-da8e-4cf8-aad7-60ebaa314d46" providerId="ADAL" clId="{B3D9668F-1C77-4121-B8E7-D89C1F93C0DB}" dt="2023-04-27T21:55:48.500" v="128" actId="478"/>
          <ac:picMkLst>
            <pc:docMk/>
            <pc:sldMk cId="2020211423" sldId="516"/>
            <ac:picMk id="7" creationId="{5D8C8D71-86BD-FBB4-9533-A1C00BAE6F26}"/>
          </ac:picMkLst>
        </pc:picChg>
      </pc:sldChg>
    </pc:docChg>
  </pc:docChgLst>
  <pc:docChgLst>
    <pc:chgData name="Berson, Titan R." userId="b095c4ac-d937-49ad-8eb7-8da13456c348" providerId="ADAL" clId="{03790F50-E241-42D0-BBBE-24034D677AFB}"/>
    <pc:docChg chg="custSel modSld">
      <pc:chgData name="Berson, Titan R." userId="b095c4ac-d937-49ad-8eb7-8da13456c348" providerId="ADAL" clId="{03790F50-E241-42D0-BBBE-24034D677AFB}" dt="2023-04-28T03:19:06.739" v="126" actId="700"/>
      <pc:docMkLst>
        <pc:docMk/>
      </pc:docMkLst>
      <pc:sldChg chg="modSp mod modClrScheme chgLayout">
        <pc:chgData name="Berson, Titan R." userId="b095c4ac-d937-49ad-8eb7-8da13456c348" providerId="ADAL" clId="{03790F50-E241-42D0-BBBE-24034D677AFB}" dt="2023-04-28T03:16:31.157" v="119" actId="27636"/>
        <pc:sldMkLst>
          <pc:docMk/>
          <pc:sldMk cId="256670639" sldId="341"/>
        </pc:sldMkLst>
        <pc:spChg chg="mod ord">
          <ac:chgData name="Berson, Titan R." userId="b095c4ac-d937-49ad-8eb7-8da13456c348" providerId="ADAL" clId="{03790F50-E241-42D0-BBBE-24034D677AFB}" dt="2023-04-28T03:16:31.045" v="118" actId="700"/>
          <ac:spMkLst>
            <pc:docMk/>
            <pc:sldMk cId="256670639" sldId="341"/>
            <ac:spMk id="2" creationId="{E8320DAC-B445-2A3C-7FA9-E9B887164F67}"/>
          </ac:spMkLst>
        </pc:spChg>
        <pc:spChg chg="mod ord">
          <ac:chgData name="Berson, Titan R." userId="b095c4ac-d937-49ad-8eb7-8da13456c348" providerId="ADAL" clId="{03790F50-E241-42D0-BBBE-24034D677AFB}" dt="2023-04-28T03:16:31.157" v="119" actId="27636"/>
          <ac:spMkLst>
            <pc:docMk/>
            <pc:sldMk cId="256670639" sldId="341"/>
            <ac:spMk id="8" creationId="{CCBC14C4-DB43-C051-9077-2F83D35E8427}"/>
          </ac:spMkLst>
        </pc:spChg>
      </pc:sldChg>
      <pc:sldChg chg="addSp delSp modSp mod">
        <pc:chgData name="Berson, Titan R." userId="b095c4ac-d937-49ad-8eb7-8da13456c348" providerId="ADAL" clId="{03790F50-E241-42D0-BBBE-24034D677AFB}" dt="2023-04-27T21:43:59.192" v="81" actId="14100"/>
        <pc:sldMkLst>
          <pc:docMk/>
          <pc:sldMk cId="2673294188" sldId="408"/>
        </pc:sldMkLst>
        <pc:spChg chg="del">
          <ac:chgData name="Berson, Titan R." userId="b095c4ac-d937-49ad-8eb7-8da13456c348" providerId="ADAL" clId="{03790F50-E241-42D0-BBBE-24034D677AFB}" dt="2023-04-27T21:36:17.767" v="11" actId="478"/>
          <ac:spMkLst>
            <pc:docMk/>
            <pc:sldMk cId="2673294188" sldId="408"/>
            <ac:spMk id="22" creationId="{635A9340-C587-9676-B27C-CBD12072F4CC}"/>
          </ac:spMkLst>
        </pc:spChg>
        <pc:spChg chg="del">
          <ac:chgData name="Berson, Titan R." userId="b095c4ac-d937-49ad-8eb7-8da13456c348" providerId="ADAL" clId="{03790F50-E241-42D0-BBBE-24034D677AFB}" dt="2023-04-27T21:36:15.283" v="10" actId="478"/>
          <ac:spMkLst>
            <pc:docMk/>
            <pc:sldMk cId="2673294188" sldId="408"/>
            <ac:spMk id="23" creationId="{8E149A41-A594-DF56-1EDD-30323F4D60EC}"/>
          </ac:spMkLst>
        </pc:spChg>
        <pc:spChg chg="mod">
          <ac:chgData name="Berson, Titan R." userId="b095c4ac-d937-49ad-8eb7-8da13456c348" providerId="ADAL" clId="{03790F50-E241-42D0-BBBE-24034D677AFB}" dt="2023-04-27T21:36:55.100" v="18" actId="1076"/>
          <ac:spMkLst>
            <pc:docMk/>
            <pc:sldMk cId="2673294188" sldId="408"/>
            <ac:spMk id="37" creationId="{A55F05A7-ABB7-B21B-ECD2-888DC6A466E6}"/>
          </ac:spMkLst>
        </pc:spChg>
        <pc:spChg chg="mod">
          <ac:chgData name="Berson, Titan R." userId="b095c4ac-d937-49ad-8eb7-8da13456c348" providerId="ADAL" clId="{03790F50-E241-42D0-BBBE-24034D677AFB}" dt="2023-04-27T21:37:20.298" v="23" actId="1076"/>
          <ac:spMkLst>
            <pc:docMk/>
            <pc:sldMk cId="2673294188" sldId="408"/>
            <ac:spMk id="39" creationId="{0803AD9B-1A23-4CBD-1DB1-D1851254B1CC}"/>
          </ac:spMkLst>
        </pc:spChg>
        <pc:spChg chg="mod">
          <ac:chgData name="Berson, Titan R." userId="b095c4ac-d937-49ad-8eb7-8da13456c348" providerId="ADAL" clId="{03790F50-E241-42D0-BBBE-24034D677AFB}" dt="2023-04-27T21:40:22.943" v="52" actId="1076"/>
          <ac:spMkLst>
            <pc:docMk/>
            <pc:sldMk cId="2673294188" sldId="408"/>
            <ac:spMk id="41" creationId="{FF6DE661-49F1-7114-5614-B5411680041A}"/>
          </ac:spMkLst>
        </pc:spChg>
        <pc:spChg chg="mod">
          <ac:chgData name="Berson, Titan R." userId="b095c4ac-d937-49ad-8eb7-8da13456c348" providerId="ADAL" clId="{03790F50-E241-42D0-BBBE-24034D677AFB}" dt="2023-04-27T21:41:26.837" v="54" actId="1076"/>
          <ac:spMkLst>
            <pc:docMk/>
            <pc:sldMk cId="2673294188" sldId="408"/>
            <ac:spMk id="43" creationId="{2285275D-F27B-B30C-EBB9-A4D46A812809}"/>
          </ac:spMkLst>
        </pc:spChg>
        <pc:picChg chg="mod">
          <ac:chgData name="Berson, Titan R." userId="b095c4ac-d937-49ad-8eb7-8da13456c348" providerId="ADAL" clId="{03790F50-E241-42D0-BBBE-24034D677AFB}" dt="2023-04-27T21:40:07.152" v="50" actId="1076"/>
          <ac:picMkLst>
            <pc:docMk/>
            <pc:sldMk cId="2673294188" sldId="408"/>
            <ac:picMk id="6" creationId="{437DC92A-8463-822C-5503-2D730DA53529}"/>
          </ac:picMkLst>
        </pc:picChg>
        <pc:picChg chg="mod">
          <ac:chgData name="Berson, Titan R." userId="b095c4ac-d937-49ad-8eb7-8da13456c348" providerId="ADAL" clId="{03790F50-E241-42D0-BBBE-24034D677AFB}" dt="2023-04-27T21:36:13.383" v="9" actId="1076"/>
          <ac:picMkLst>
            <pc:docMk/>
            <pc:sldMk cId="2673294188" sldId="408"/>
            <ac:picMk id="8" creationId="{04C3D9BB-B4B6-454A-3913-CC002CF5F876}"/>
          </ac:picMkLst>
        </pc:picChg>
        <pc:picChg chg="mod modCrop">
          <ac:chgData name="Berson, Titan R." userId="b095c4ac-d937-49ad-8eb7-8da13456c348" providerId="ADAL" clId="{03790F50-E241-42D0-BBBE-24034D677AFB}" dt="2023-04-27T21:40:02.641" v="49" actId="1076"/>
          <ac:picMkLst>
            <pc:docMk/>
            <pc:sldMk cId="2673294188" sldId="408"/>
            <ac:picMk id="11" creationId="{A0382F15-301A-FF2A-3483-C5CFF8DB438D}"/>
          </ac:picMkLst>
        </pc:picChg>
        <pc:cxnChg chg="mod">
          <ac:chgData name="Berson, Titan R." userId="b095c4ac-d937-49ad-8eb7-8da13456c348" providerId="ADAL" clId="{03790F50-E241-42D0-BBBE-24034D677AFB}" dt="2023-04-27T21:40:22.943" v="52" actId="1076"/>
          <ac:cxnSpMkLst>
            <pc:docMk/>
            <pc:sldMk cId="2673294188" sldId="408"/>
            <ac:cxnSpMk id="13" creationId="{50862358-50FA-B05A-5F38-58EE071A34A8}"/>
          </ac:cxnSpMkLst>
        </pc:cxnChg>
        <pc:cxnChg chg="mod">
          <ac:chgData name="Berson, Titan R." userId="b095c4ac-d937-49ad-8eb7-8da13456c348" providerId="ADAL" clId="{03790F50-E241-42D0-BBBE-24034D677AFB}" dt="2023-04-27T21:38:04.233" v="44" actId="692"/>
          <ac:cxnSpMkLst>
            <pc:docMk/>
            <pc:sldMk cId="2673294188" sldId="408"/>
            <ac:cxnSpMk id="14" creationId="{2A5983D7-0528-B302-86B2-DF5B9C37029D}"/>
          </ac:cxnSpMkLst>
        </pc:cxnChg>
        <pc:cxnChg chg="mod">
          <ac:chgData name="Berson, Titan R." userId="b095c4ac-d937-49ad-8eb7-8da13456c348" providerId="ADAL" clId="{03790F50-E241-42D0-BBBE-24034D677AFB}" dt="2023-04-27T21:38:04.233" v="44" actId="692"/>
          <ac:cxnSpMkLst>
            <pc:docMk/>
            <pc:sldMk cId="2673294188" sldId="408"/>
            <ac:cxnSpMk id="16" creationId="{E5588602-CF52-C7B2-94F3-B6843DF7CD76}"/>
          </ac:cxnSpMkLst>
        </pc:cxnChg>
        <pc:cxnChg chg="mod">
          <ac:chgData name="Berson, Titan R." userId="b095c4ac-d937-49ad-8eb7-8da13456c348" providerId="ADAL" clId="{03790F50-E241-42D0-BBBE-24034D677AFB}" dt="2023-04-27T21:41:31.448" v="55" actId="14100"/>
          <ac:cxnSpMkLst>
            <pc:docMk/>
            <pc:sldMk cId="2673294188" sldId="408"/>
            <ac:cxnSpMk id="19" creationId="{C1BE4B89-46A4-9154-AA25-E445ABE8E410}"/>
          </ac:cxnSpMkLst>
        </pc:cxnChg>
        <pc:cxnChg chg="mod">
          <ac:chgData name="Berson, Titan R." userId="b095c4ac-d937-49ad-8eb7-8da13456c348" providerId="ADAL" clId="{03790F50-E241-42D0-BBBE-24034D677AFB}" dt="2023-04-27T21:38:04.233" v="44" actId="692"/>
          <ac:cxnSpMkLst>
            <pc:docMk/>
            <pc:sldMk cId="2673294188" sldId="408"/>
            <ac:cxnSpMk id="20" creationId="{B1863789-BDF0-4351-3ABD-1350B843B06C}"/>
          </ac:cxnSpMkLst>
        </pc:cxnChg>
        <pc:cxnChg chg="mod">
          <ac:chgData name="Berson, Titan R." userId="b095c4ac-d937-49ad-8eb7-8da13456c348" providerId="ADAL" clId="{03790F50-E241-42D0-BBBE-24034D677AFB}" dt="2023-04-27T21:38:04.233" v="44" actId="692"/>
          <ac:cxnSpMkLst>
            <pc:docMk/>
            <pc:sldMk cId="2673294188" sldId="408"/>
            <ac:cxnSpMk id="21" creationId="{F25E2DCD-A646-2D5A-E0F1-631533761706}"/>
          </ac:cxnSpMkLst>
        </pc:cxnChg>
        <pc:cxnChg chg="add del">
          <ac:chgData name="Berson, Titan R." userId="b095c4ac-d937-49ad-8eb7-8da13456c348" providerId="ADAL" clId="{03790F50-E241-42D0-BBBE-24034D677AFB}" dt="2023-04-27T21:41:35.896" v="56" actId="478"/>
          <ac:cxnSpMkLst>
            <pc:docMk/>
            <pc:sldMk cId="2673294188" sldId="408"/>
            <ac:cxnSpMk id="30" creationId="{BA3EB0FC-68E5-F5A3-3BF3-DBD4D4E4E05F}"/>
          </ac:cxnSpMkLst>
        </pc:cxnChg>
        <pc:cxnChg chg="add mod">
          <ac:chgData name="Berson, Titan R." userId="b095c4ac-d937-49ad-8eb7-8da13456c348" providerId="ADAL" clId="{03790F50-E241-42D0-BBBE-24034D677AFB}" dt="2023-04-27T21:42:14.510" v="62" actId="14100"/>
          <ac:cxnSpMkLst>
            <pc:docMk/>
            <pc:sldMk cId="2673294188" sldId="408"/>
            <ac:cxnSpMk id="32" creationId="{D934959D-8F82-FCC6-A1C3-C6DF04A62F4F}"/>
          </ac:cxnSpMkLst>
        </pc:cxnChg>
        <pc:cxnChg chg="add mod">
          <ac:chgData name="Berson, Titan R." userId="b095c4ac-d937-49ad-8eb7-8da13456c348" providerId="ADAL" clId="{03790F50-E241-42D0-BBBE-24034D677AFB}" dt="2023-04-27T21:42:11.106" v="61" actId="14100"/>
          <ac:cxnSpMkLst>
            <pc:docMk/>
            <pc:sldMk cId="2673294188" sldId="408"/>
            <ac:cxnSpMk id="33" creationId="{97BCD747-DC98-57AF-7FE1-AF5937871963}"/>
          </ac:cxnSpMkLst>
        </pc:cxnChg>
        <pc:cxnChg chg="add mod">
          <ac:chgData name="Berson, Titan R." userId="b095c4ac-d937-49ad-8eb7-8da13456c348" providerId="ADAL" clId="{03790F50-E241-42D0-BBBE-24034D677AFB}" dt="2023-04-27T21:43:41.676" v="77" actId="1076"/>
          <ac:cxnSpMkLst>
            <pc:docMk/>
            <pc:sldMk cId="2673294188" sldId="408"/>
            <ac:cxnSpMk id="47" creationId="{698BDCAD-F26F-B3A0-CEDC-CD2E0E8753C7}"/>
          </ac:cxnSpMkLst>
        </pc:cxnChg>
        <pc:cxnChg chg="add mod">
          <ac:chgData name="Berson, Titan R." userId="b095c4ac-d937-49ad-8eb7-8da13456c348" providerId="ADAL" clId="{03790F50-E241-42D0-BBBE-24034D677AFB}" dt="2023-04-27T21:43:46.165" v="78" actId="14100"/>
          <ac:cxnSpMkLst>
            <pc:docMk/>
            <pc:sldMk cId="2673294188" sldId="408"/>
            <ac:cxnSpMk id="48" creationId="{385FD897-1D72-78EF-77E1-B9B817F1F75A}"/>
          </ac:cxnSpMkLst>
        </pc:cxnChg>
        <pc:cxnChg chg="add mod">
          <ac:chgData name="Berson, Titan R." userId="b095c4ac-d937-49ad-8eb7-8da13456c348" providerId="ADAL" clId="{03790F50-E241-42D0-BBBE-24034D677AFB}" dt="2023-04-27T21:43:25.544" v="74" actId="14100"/>
          <ac:cxnSpMkLst>
            <pc:docMk/>
            <pc:sldMk cId="2673294188" sldId="408"/>
            <ac:cxnSpMk id="57" creationId="{C488B0CE-EE50-E03B-A3C2-BCF7ED65EF4A}"/>
          </ac:cxnSpMkLst>
        </pc:cxnChg>
        <pc:cxnChg chg="add mod">
          <ac:chgData name="Berson, Titan R." userId="b095c4ac-d937-49ad-8eb7-8da13456c348" providerId="ADAL" clId="{03790F50-E241-42D0-BBBE-24034D677AFB}" dt="2023-04-27T21:43:59.192" v="81" actId="14100"/>
          <ac:cxnSpMkLst>
            <pc:docMk/>
            <pc:sldMk cId="2673294188" sldId="408"/>
            <ac:cxnSpMk id="60" creationId="{2EF0D7E5-2604-C4E2-73BF-D59BDBF7B437}"/>
          </ac:cxnSpMkLst>
        </pc:cxnChg>
      </pc:sldChg>
      <pc:sldChg chg="addSp delSp modSp mod modClrScheme chgLayout">
        <pc:chgData name="Berson, Titan R." userId="b095c4ac-d937-49ad-8eb7-8da13456c348" providerId="ADAL" clId="{03790F50-E241-42D0-BBBE-24034D677AFB}" dt="2023-04-28T03:18:02.463" v="124" actId="478"/>
        <pc:sldMkLst>
          <pc:docMk/>
          <pc:sldMk cId="1470874738" sldId="453"/>
        </pc:sldMkLst>
        <pc:spChg chg="mod ord">
          <ac:chgData name="Berson, Titan R." userId="b095c4ac-d937-49ad-8eb7-8da13456c348" providerId="ADAL" clId="{03790F50-E241-42D0-BBBE-24034D677AFB}" dt="2023-04-28T03:17:24.404" v="120" actId="700"/>
          <ac:spMkLst>
            <pc:docMk/>
            <pc:sldMk cId="1470874738" sldId="453"/>
            <ac:spMk id="2" creationId="{5E591077-111F-3806-260A-974668DD7F82}"/>
          </ac:spMkLst>
        </pc:spChg>
        <pc:spChg chg="add del mod ord">
          <ac:chgData name="Berson, Titan R." userId="b095c4ac-d937-49ad-8eb7-8da13456c348" providerId="ADAL" clId="{03790F50-E241-42D0-BBBE-24034D677AFB}" dt="2023-04-28T03:18:02.463" v="124" actId="478"/>
          <ac:spMkLst>
            <pc:docMk/>
            <pc:sldMk cId="1470874738" sldId="453"/>
            <ac:spMk id="3" creationId="{2C22D68A-2843-01BA-A131-6EB842DE9388}"/>
          </ac:spMkLst>
        </pc:spChg>
      </pc:sldChg>
      <pc:sldChg chg="addSp modSp mod modClrScheme chgLayout">
        <pc:chgData name="Berson, Titan R." userId="b095c4ac-d937-49ad-8eb7-8da13456c348" providerId="ADAL" clId="{03790F50-E241-42D0-BBBE-24034D677AFB}" dt="2023-04-28T03:17:36.578" v="121" actId="700"/>
        <pc:sldMkLst>
          <pc:docMk/>
          <pc:sldMk cId="2928943781" sldId="459"/>
        </pc:sldMkLst>
        <pc:spChg chg="mod ord">
          <ac:chgData name="Berson, Titan R." userId="b095c4ac-d937-49ad-8eb7-8da13456c348" providerId="ADAL" clId="{03790F50-E241-42D0-BBBE-24034D677AFB}" dt="2023-04-28T03:17:36.578" v="121" actId="700"/>
          <ac:spMkLst>
            <pc:docMk/>
            <pc:sldMk cId="2928943781" sldId="459"/>
            <ac:spMk id="2" creationId="{0E3B42EC-CCAB-4E7D-0870-325770711885}"/>
          </ac:spMkLst>
        </pc:spChg>
        <pc:spChg chg="add mod ord">
          <ac:chgData name="Berson, Titan R." userId="b095c4ac-d937-49ad-8eb7-8da13456c348" providerId="ADAL" clId="{03790F50-E241-42D0-BBBE-24034D677AFB}" dt="2023-04-28T03:17:36.578" v="121" actId="700"/>
          <ac:spMkLst>
            <pc:docMk/>
            <pc:sldMk cId="2928943781" sldId="459"/>
            <ac:spMk id="3" creationId="{5D6F1242-7B6F-F6BB-26CF-F423679ED17B}"/>
          </ac:spMkLst>
        </pc:spChg>
      </pc:sldChg>
      <pc:sldChg chg="modSp mod modClrScheme chgLayout">
        <pc:chgData name="Berson, Titan R." userId="b095c4ac-d937-49ad-8eb7-8da13456c348" providerId="ADAL" clId="{03790F50-E241-42D0-BBBE-24034D677AFB}" dt="2023-04-28T03:16:18.924" v="117" actId="700"/>
        <pc:sldMkLst>
          <pc:docMk/>
          <pc:sldMk cId="3938646118" sldId="492"/>
        </pc:sldMkLst>
        <pc:spChg chg="mod ord">
          <ac:chgData name="Berson, Titan R." userId="b095c4ac-d937-49ad-8eb7-8da13456c348" providerId="ADAL" clId="{03790F50-E241-42D0-BBBE-24034D677AFB}" dt="2023-04-28T03:16:18.924" v="117" actId="700"/>
          <ac:spMkLst>
            <pc:docMk/>
            <pc:sldMk cId="3938646118" sldId="492"/>
            <ac:spMk id="2" creationId="{3A0B0DD4-11F4-530D-1B31-72CF9C3FAB0A}"/>
          </ac:spMkLst>
        </pc:spChg>
        <pc:graphicFrameChg chg="mod ord modGraphic">
          <ac:chgData name="Berson, Titan R." userId="b095c4ac-d937-49ad-8eb7-8da13456c348" providerId="ADAL" clId="{03790F50-E241-42D0-BBBE-24034D677AFB}" dt="2023-04-28T03:16:18.924" v="117" actId="700"/>
          <ac:graphicFrameMkLst>
            <pc:docMk/>
            <pc:sldMk cId="3938646118" sldId="492"/>
            <ac:graphicFrameMk id="7" creationId="{12849DEE-A72F-B73B-A911-AAA3B1F19AC5}"/>
          </ac:graphicFrameMkLst>
        </pc:graphicFrameChg>
      </pc:sldChg>
      <pc:sldChg chg="modSp mod modClrScheme chgLayout">
        <pc:chgData name="Berson, Titan R." userId="b095c4ac-d937-49ad-8eb7-8da13456c348" providerId="ADAL" clId="{03790F50-E241-42D0-BBBE-24034D677AFB}" dt="2023-04-28T03:19:06.739" v="126" actId="700"/>
        <pc:sldMkLst>
          <pc:docMk/>
          <pc:sldMk cId="706088407" sldId="505"/>
        </pc:sldMkLst>
        <pc:spChg chg="mod ord">
          <ac:chgData name="Berson, Titan R." userId="b095c4ac-d937-49ad-8eb7-8da13456c348" providerId="ADAL" clId="{03790F50-E241-42D0-BBBE-24034D677AFB}" dt="2023-04-28T03:19:06.739" v="126" actId="700"/>
          <ac:spMkLst>
            <pc:docMk/>
            <pc:sldMk cId="706088407" sldId="505"/>
            <ac:spMk id="2" creationId="{18D2D26D-0A6F-727F-6775-FB51F403092E}"/>
          </ac:spMkLst>
        </pc:spChg>
        <pc:picChg chg="mod ord">
          <ac:chgData name="Berson, Titan R." userId="b095c4ac-d937-49ad-8eb7-8da13456c348" providerId="ADAL" clId="{03790F50-E241-42D0-BBBE-24034D677AFB}" dt="2023-04-28T03:19:06.739" v="126" actId="700"/>
          <ac:picMkLst>
            <pc:docMk/>
            <pc:sldMk cId="706088407" sldId="505"/>
            <ac:picMk id="5" creationId="{F4CD0C9B-7B99-47D4-71B9-AD76B4EC4BFF}"/>
          </ac:picMkLst>
        </pc:picChg>
      </pc:sldChg>
      <pc:sldChg chg="addSp delSp modSp mod modClrScheme chgLayout">
        <pc:chgData name="Berson, Titan R." userId="b095c4ac-d937-49ad-8eb7-8da13456c348" providerId="ADAL" clId="{03790F50-E241-42D0-BBBE-24034D677AFB}" dt="2023-04-28T03:17:53.016" v="123" actId="478"/>
        <pc:sldMkLst>
          <pc:docMk/>
          <pc:sldMk cId="711158962" sldId="513"/>
        </pc:sldMkLst>
        <pc:spChg chg="mod ord">
          <ac:chgData name="Berson, Titan R." userId="b095c4ac-d937-49ad-8eb7-8da13456c348" providerId="ADAL" clId="{03790F50-E241-42D0-BBBE-24034D677AFB}" dt="2023-04-28T03:17:47.689" v="122" actId="700"/>
          <ac:spMkLst>
            <pc:docMk/>
            <pc:sldMk cId="711158962" sldId="513"/>
            <ac:spMk id="2" creationId="{08B62498-AB04-FC3B-44C5-746AB5F52951}"/>
          </ac:spMkLst>
        </pc:spChg>
        <pc:spChg chg="add del mod ord">
          <ac:chgData name="Berson, Titan R." userId="b095c4ac-d937-49ad-8eb7-8da13456c348" providerId="ADAL" clId="{03790F50-E241-42D0-BBBE-24034D677AFB}" dt="2023-04-28T03:17:53.016" v="123" actId="478"/>
          <ac:spMkLst>
            <pc:docMk/>
            <pc:sldMk cId="711158962" sldId="513"/>
            <ac:spMk id="3" creationId="{48ED9403-439E-7AD3-318C-C57B99BAD346}"/>
          </ac:spMkLst>
        </pc:spChg>
      </pc:sldChg>
      <pc:sldChg chg="addSp modSp mod modClrScheme chgLayout">
        <pc:chgData name="Berson, Titan R." userId="b095c4ac-d937-49ad-8eb7-8da13456c348" providerId="ADAL" clId="{03790F50-E241-42D0-BBBE-24034D677AFB}" dt="2023-04-28T03:15:30.277" v="116" actId="700"/>
        <pc:sldMkLst>
          <pc:docMk/>
          <pc:sldMk cId="3181528416" sldId="514"/>
        </pc:sldMkLst>
        <pc:spChg chg="mod ord">
          <ac:chgData name="Berson, Titan R." userId="b095c4ac-d937-49ad-8eb7-8da13456c348" providerId="ADAL" clId="{03790F50-E241-42D0-BBBE-24034D677AFB}" dt="2023-04-28T03:15:30.277" v="116" actId="700"/>
          <ac:spMkLst>
            <pc:docMk/>
            <pc:sldMk cId="3181528416" sldId="514"/>
            <ac:spMk id="2" creationId="{3656AE75-DCDC-7800-A51B-832B0685903A}"/>
          </ac:spMkLst>
        </pc:spChg>
        <pc:spChg chg="add mod ord">
          <ac:chgData name="Berson, Titan R." userId="b095c4ac-d937-49ad-8eb7-8da13456c348" providerId="ADAL" clId="{03790F50-E241-42D0-BBBE-24034D677AFB}" dt="2023-04-28T03:15:30.277" v="116" actId="700"/>
          <ac:spMkLst>
            <pc:docMk/>
            <pc:sldMk cId="3181528416" sldId="514"/>
            <ac:spMk id="9" creationId="{D00DF49D-1E37-8494-3E82-C310E4EE6140}"/>
          </ac:spMkLst>
        </pc:spChg>
      </pc:sldChg>
    </pc:docChg>
  </pc:docChgLst>
  <pc:docChgLst>
    <pc:chgData name="Jacob Wolf" userId="05576282-d74a-4647-9cd1-42b570626f82" providerId="ADAL" clId="{F86A9B2F-F7AF-447D-8110-173685315D19}"/>
    <pc:docChg chg="undo redo custSel addSld delSld modSld sldOrd">
      <pc:chgData name="Jacob Wolf" userId="05576282-d74a-4647-9cd1-42b570626f82" providerId="ADAL" clId="{F86A9B2F-F7AF-447D-8110-173685315D19}" dt="2023-04-28T07:54:10.479" v="3080" actId="478"/>
      <pc:docMkLst>
        <pc:docMk/>
      </pc:docMkLst>
      <pc:sldChg chg="addSp delSp modSp mod">
        <pc:chgData name="Jacob Wolf" userId="05576282-d74a-4647-9cd1-42b570626f82" providerId="ADAL" clId="{F86A9B2F-F7AF-447D-8110-173685315D19}" dt="2023-04-28T04:12:13.548" v="105" actId="478"/>
        <pc:sldMkLst>
          <pc:docMk/>
          <pc:sldMk cId="1532259804" sldId="259"/>
        </pc:sldMkLst>
        <pc:spChg chg="add mod">
          <ac:chgData name="Jacob Wolf" userId="05576282-d74a-4647-9cd1-42b570626f82" providerId="ADAL" clId="{F86A9B2F-F7AF-447D-8110-173685315D19}" dt="2023-04-28T04:12:09.359" v="103"/>
          <ac:spMkLst>
            <pc:docMk/>
            <pc:sldMk cId="1532259804" sldId="259"/>
            <ac:spMk id="3" creationId="{737FAB20-2500-F09F-4D15-4F7D08779811}"/>
          </ac:spMkLst>
        </pc:spChg>
        <pc:spChg chg="add mod">
          <ac:chgData name="Jacob Wolf" userId="05576282-d74a-4647-9cd1-42b570626f82" providerId="ADAL" clId="{F86A9B2F-F7AF-447D-8110-173685315D19}" dt="2023-04-28T04:12:09.359" v="103"/>
          <ac:spMkLst>
            <pc:docMk/>
            <pc:sldMk cId="1532259804" sldId="259"/>
            <ac:spMk id="5" creationId="{28CC9B21-D4B4-AAD6-E415-937A3A21C798}"/>
          </ac:spMkLst>
        </pc:spChg>
        <pc:spChg chg="add del">
          <ac:chgData name="Jacob Wolf" userId="05576282-d74a-4647-9cd1-42b570626f82" providerId="ADAL" clId="{F86A9B2F-F7AF-447D-8110-173685315D19}" dt="2023-04-28T04:12:13.548" v="105" actId="478"/>
          <ac:spMkLst>
            <pc:docMk/>
            <pc:sldMk cId="1532259804" sldId="259"/>
            <ac:spMk id="7" creationId="{2134C414-7C67-8E71-F729-2D5972ABBD07}"/>
          </ac:spMkLst>
        </pc:spChg>
        <pc:grpChg chg="add mod">
          <ac:chgData name="Jacob Wolf" userId="05576282-d74a-4647-9cd1-42b570626f82" providerId="ADAL" clId="{F86A9B2F-F7AF-447D-8110-173685315D19}" dt="2023-04-28T04:12:09.359" v="103"/>
          <ac:grpSpMkLst>
            <pc:docMk/>
            <pc:sldMk cId="1532259804" sldId="259"/>
            <ac:grpSpMk id="2" creationId="{3E0C5EB6-67F0-11EC-575B-3C2CE4513458}"/>
          </ac:grpSpMkLst>
        </pc:grpChg>
      </pc:sldChg>
      <pc:sldChg chg="modSp">
        <pc:chgData name="Jacob Wolf" userId="05576282-d74a-4647-9cd1-42b570626f82" providerId="ADAL" clId="{F86A9B2F-F7AF-447D-8110-173685315D19}" dt="2023-04-28T05:27:42.739" v="759" actId="114"/>
        <pc:sldMkLst>
          <pc:docMk/>
          <pc:sldMk cId="2641549669" sldId="266"/>
        </pc:sldMkLst>
        <pc:graphicFrameChg chg="mod">
          <ac:chgData name="Jacob Wolf" userId="05576282-d74a-4647-9cd1-42b570626f82" providerId="ADAL" clId="{F86A9B2F-F7AF-447D-8110-173685315D19}" dt="2023-04-28T05:27:42.739" v="759" actId="114"/>
          <ac:graphicFrameMkLst>
            <pc:docMk/>
            <pc:sldMk cId="2641549669" sldId="266"/>
            <ac:graphicFrameMk id="3" creationId="{A6F17C49-4B4D-392C-2005-A244314AA74F}"/>
          </ac:graphicFrameMkLst>
        </pc:graphicFrameChg>
      </pc:sldChg>
      <pc:sldChg chg="addCm">
        <pc:chgData name="Jacob Wolf" userId="05576282-d74a-4647-9cd1-42b570626f82" providerId="ADAL" clId="{F86A9B2F-F7AF-447D-8110-173685315D19}" dt="2023-04-28T04:05:24.546" v="3"/>
        <pc:sldMkLst>
          <pc:docMk/>
          <pc:sldMk cId="844706321" sldId="283"/>
        </pc:sldMkLst>
        <pc:extLst>
          <p:ext xmlns:p="http://schemas.openxmlformats.org/presentationml/2006/main" uri="{D6D511B9-2390-475A-947B-AFAB55BFBCF1}">
            <pc226:cmChg xmlns:pc226="http://schemas.microsoft.com/office/powerpoint/2022/06/main/command" chg="add">
              <pc226:chgData name="Jacob Wolf" userId="05576282-d74a-4647-9cd1-42b570626f82" providerId="ADAL" clId="{F86A9B2F-F7AF-447D-8110-173685315D19}" dt="2023-04-28T04:05:24.546" v="3"/>
              <pc2:cmMkLst xmlns:pc2="http://schemas.microsoft.com/office/powerpoint/2019/9/main/command">
                <pc:docMk/>
                <pc:sldMk cId="844706321" sldId="283"/>
                <pc2:cmMk id="{77ADC527-792F-4FC0-BA0E-8483CEB1143B}"/>
              </pc2:cmMkLst>
            </pc226:cmChg>
          </p:ext>
        </pc:extLst>
      </pc:sldChg>
      <pc:sldChg chg="modSp mod">
        <pc:chgData name="Jacob Wolf" userId="05576282-d74a-4647-9cd1-42b570626f82" providerId="ADAL" clId="{F86A9B2F-F7AF-447D-8110-173685315D19}" dt="2023-04-28T04:10:59.707" v="100" actId="20577"/>
        <pc:sldMkLst>
          <pc:docMk/>
          <pc:sldMk cId="2279906906" sldId="309"/>
        </pc:sldMkLst>
        <pc:spChg chg="mod">
          <ac:chgData name="Jacob Wolf" userId="05576282-d74a-4647-9cd1-42b570626f82" providerId="ADAL" clId="{F86A9B2F-F7AF-447D-8110-173685315D19}" dt="2023-04-28T04:09:37.991" v="41" actId="20577"/>
          <ac:spMkLst>
            <pc:docMk/>
            <pc:sldMk cId="2279906906" sldId="309"/>
            <ac:spMk id="10" creationId="{FA0D8C9E-F5BD-4819-ADBD-36608DF7F7EC}"/>
          </ac:spMkLst>
        </pc:spChg>
        <pc:graphicFrameChg chg="mod">
          <ac:chgData name="Jacob Wolf" userId="05576282-d74a-4647-9cd1-42b570626f82" providerId="ADAL" clId="{F86A9B2F-F7AF-447D-8110-173685315D19}" dt="2023-04-28T04:10:59.707" v="100" actId="20577"/>
          <ac:graphicFrameMkLst>
            <pc:docMk/>
            <pc:sldMk cId="2279906906" sldId="309"/>
            <ac:graphicFrameMk id="4" creationId="{21AC4D49-1559-09A4-D063-028878DCFE35}"/>
          </ac:graphicFrameMkLst>
        </pc:graphicFrameChg>
      </pc:sldChg>
      <pc:sldChg chg="modSp mod addCm modCm">
        <pc:chgData name="Jacob Wolf" userId="05576282-d74a-4647-9cd1-42b570626f82" providerId="ADAL" clId="{F86A9B2F-F7AF-447D-8110-173685315D19}" dt="2023-04-28T04:13:42.362" v="107"/>
        <pc:sldMkLst>
          <pc:docMk/>
          <pc:sldMk cId="2890421439" sldId="317"/>
        </pc:sldMkLst>
        <pc:spChg chg="mod">
          <ac:chgData name="Jacob Wolf" userId="05576282-d74a-4647-9cd1-42b570626f82" providerId="ADAL" clId="{F86A9B2F-F7AF-447D-8110-173685315D19}" dt="2023-04-28T04:08:08.693" v="32" actId="403"/>
          <ac:spMkLst>
            <pc:docMk/>
            <pc:sldMk cId="2890421439" sldId="317"/>
            <ac:spMk id="4" creationId="{0E955CBD-4D28-7B34-E360-B547E5529896}"/>
          </ac:spMkLst>
        </pc:spChg>
        <pc:spChg chg="mod">
          <ac:chgData name="Jacob Wolf" userId="05576282-d74a-4647-9cd1-42b570626f82" providerId="ADAL" clId="{F86A9B2F-F7AF-447D-8110-173685315D19}" dt="2023-04-28T04:08:08.693" v="32" actId="403"/>
          <ac:spMkLst>
            <pc:docMk/>
            <pc:sldMk cId="2890421439" sldId="317"/>
            <ac:spMk id="6" creationId="{5C314CE2-9D89-1C02-7C85-9E0B3AE4EF80}"/>
          </ac:spMkLst>
        </pc:spChg>
        <pc:spChg chg="mod">
          <ac:chgData name="Jacob Wolf" userId="05576282-d74a-4647-9cd1-42b570626f82" providerId="ADAL" clId="{F86A9B2F-F7AF-447D-8110-173685315D19}" dt="2023-04-28T04:08:08.693" v="32" actId="403"/>
          <ac:spMkLst>
            <pc:docMk/>
            <pc:sldMk cId="2890421439" sldId="317"/>
            <ac:spMk id="8" creationId="{0BB6624D-DAA1-EA65-6B01-0460CAA17BBB}"/>
          </ac:spMkLst>
        </pc:spChg>
        <pc:extLst>
          <p:ext xmlns:p="http://schemas.openxmlformats.org/presentationml/2006/main" uri="{D6D511B9-2390-475A-947B-AFAB55BFBCF1}">
            <pc226:cmChg xmlns:pc226="http://schemas.microsoft.com/office/powerpoint/2022/06/main/command" chg="add mod">
              <pc226:chgData name="Jacob Wolf" userId="05576282-d74a-4647-9cd1-42b570626f82" providerId="ADAL" clId="{F86A9B2F-F7AF-447D-8110-173685315D19}" dt="2023-04-28T04:13:42.362" v="107"/>
              <pc2:cmMkLst xmlns:pc2="http://schemas.microsoft.com/office/powerpoint/2019/9/main/command">
                <pc:docMk/>
                <pc:sldMk cId="2890421439" sldId="317"/>
                <pc2:cmMk id="{3DE84A46-331D-4CBD-8C0A-436E44EFE5E0}"/>
              </pc2:cmMkLst>
            </pc226:cmChg>
          </p:ext>
        </pc:extLst>
      </pc:sldChg>
      <pc:sldChg chg="addSp delSp modSp mod addCm">
        <pc:chgData name="Jacob Wolf" userId="05576282-d74a-4647-9cd1-42b570626f82" providerId="ADAL" clId="{F86A9B2F-F7AF-447D-8110-173685315D19}" dt="2023-04-28T07:39:16.400" v="2794" actId="1076"/>
        <pc:sldMkLst>
          <pc:docMk/>
          <pc:sldMk cId="256670639" sldId="341"/>
        </pc:sldMkLst>
        <pc:spChg chg="add mod">
          <ac:chgData name="Jacob Wolf" userId="05576282-d74a-4647-9cd1-42b570626f82" providerId="ADAL" clId="{F86A9B2F-F7AF-447D-8110-173685315D19}" dt="2023-04-28T07:37:03.199" v="2788" actId="1076"/>
          <ac:spMkLst>
            <pc:docMk/>
            <pc:sldMk cId="256670639" sldId="341"/>
            <ac:spMk id="4" creationId="{E955F46A-2600-6EE1-D2F6-6FD81FAE79DD}"/>
          </ac:spMkLst>
        </pc:spChg>
        <pc:spChg chg="add del mod">
          <ac:chgData name="Jacob Wolf" userId="05576282-d74a-4647-9cd1-42b570626f82" providerId="ADAL" clId="{F86A9B2F-F7AF-447D-8110-173685315D19}" dt="2023-04-28T07:35:28.167" v="2709" actId="478"/>
          <ac:spMkLst>
            <pc:docMk/>
            <pc:sldMk cId="256670639" sldId="341"/>
            <ac:spMk id="6" creationId="{9F54A5FD-B131-6F9D-4931-6B0717D3B5B5}"/>
          </ac:spMkLst>
        </pc:spChg>
        <pc:spChg chg="del mod">
          <ac:chgData name="Jacob Wolf" userId="05576282-d74a-4647-9cd1-42b570626f82" providerId="ADAL" clId="{F86A9B2F-F7AF-447D-8110-173685315D19}" dt="2023-04-28T07:35:26.657" v="2708" actId="478"/>
          <ac:spMkLst>
            <pc:docMk/>
            <pc:sldMk cId="256670639" sldId="341"/>
            <ac:spMk id="8" creationId="{CCBC14C4-DB43-C051-9077-2F83D35E8427}"/>
          </ac:spMkLst>
        </pc:spChg>
        <pc:spChg chg="add del mod">
          <ac:chgData name="Jacob Wolf" userId="05576282-d74a-4647-9cd1-42b570626f82" providerId="ADAL" clId="{F86A9B2F-F7AF-447D-8110-173685315D19}" dt="2023-04-28T07:36:47.295" v="2785" actId="478"/>
          <ac:spMkLst>
            <pc:docMk/>
            <pc:sldMk cId="256670639" sldId="341"/>
            <ac:spMk id="9" creationId="{BBF893BD-1FFD-7C84-9D1D-C2A83744253B}"/>
          </ac:spMkLst>
        </pc:spChg>
        <pc:spChg chg="mod">
          <ac:chgData name="Jacob Wolf" userId="05576282-d74a-4647-9cd1-42b570626f82" providerId="ADAL" clId="{F86A9B2F-F7AF-447D-8110-173685315D19}" dt="2023-04-28T07:39:16.400" v="2794" actId="1076"/>
          <ac:spMkLst>
            <pc:docMk/>
            <pc:sldMk cId="256670639" sldId="341"/>
            <ac:spMk id="11" creationId="{6F953FCF-6DB2-0DF2-BA6C-B90C12A340C8}"/>
          </ac:spMkLst>
        </pc:spChg>
        <pc:spChg chg="del">
          <ac:chgData name="Jacob Wolf" userId="05576282-d74a-4647-9cd1-42b570626f82" providerId="ADAL" clId="{F86A9B2F-F7AF-447D-8110-173685315D19}" dt="2023-04-28T07:20:38.287" v="2588" actId="478"/>
          <ac:spMkLst>
            <pc:docMk/>
            <pc:sldMk cId="256670639" sldId="341"/>
            <ac:spMk id="13" creationId="{473CDD3B-4A95-FE8D-63D3-666309DAB56A}"/>
          </ac:spMkLst>
        </pc:spChg>
        <pc:picChg chg="del">
          <ac:chgData name="Jacob Wolf" userId="05576282-d74a-4647-9cd1-42b570626f82" providerId="ADAL" clId="{F86A9B2F-F7AF-447D-8110-173685315D19}" dt="2023-04-28T07:20:33.297" v="2587" actId="478"/>
          <ac:picMkLst>
            <pc:docMk/>
            <pc:sldMk cId="256670639" sldId="341"/>
            <ac:picMk id="12" creationId="{6268BB89-0EBE-84A5-F863-775DAD7243B8}"/>
          </ac:picMkLst>
        </pc:picChg>
        <pc:extLst>
          <p:ext xmlns:p="http://schemas.openxmlformats.org/presentationml/2006/main" uri="{D6D511B9-2390-475A-947B-AFAB55BFBCF1}">
            <pc226:cmChg xmlns:pc226="http://schemas.microsoft.com/office/powerpoint/2022/06/main/command" chg="add">
              <pc226:chgData name="Jacob Wolf" userId="05576282-d74a-4647-9cd1-42b570626f82" providerId="ADAL" clId="{F86A9B2F-F7AF-447D-8110-173685315D19}" dt="2023-04-28T07:38:34.846" v="2789"/>
              <pc2:cmMkLst xmlns:pc2="http://schemas.microsoft.com/office/powerpoint/2019/9/main/command">
                <pc:docMk/>
                <pc:sldMk cId="256670639" sldId="341"/>
                <pc2:cmMk id="{F9358794-5D34-4685-9320-075ACCA87882}"/>
              </pc2:cmMkLst>
            </pc226:cmChg>
          </p:ext>
        </pc:extLst>
      </pc:sldChg>
      <pc:sldChg chg="delSp modSp mod">
        <pc:chgData name="Jacob Wolf" userId="05576282-d74a-4647-9cd1-42b570626f82" providerId="ADAL" clId="{F86A9B2F-F7AF-447D-8110-173685315D19}" dt="2023-04-28T04:33:05.161" v="282" actId="108"/>
        <pc:sldMkLst>
          <pc:docMk/>
          <pc:sldMk cId="4081277888" sldId="405"/>
        </pc:sldMkLst>
        <pc:spChg chg="del">
          <ac:chgData name="Jacob Wolf" userId="05576282-d74a-4647-9cd1-42b570626f82" providerId="ADAL" clId="{F86A9B2F-F7AF-447D-8110-173685315D19}" dt="2023-04-28T04:03:07.745" v="2" actId="478"/>
          <ac:spMkLst>
            <pc:docMk/>
            <pc:sldMk cId="4081277888" sldId="405"/>
            <ac:spMk id="3" creationId="{DAB440FD-E513-2516-A926-BCB7BD136832}"/>
          </ac:spMkLst>
        </pc:spChg>
        <pc:spChg chg="mod">
          <ac:chgData name="Jacob Wolf" userId="05576282-d74a-4647-9cd1-42b570626f82" providerId="ADAL" clId="{F86A9B2F-F7AF-447D-8110-173685315D19}" dt="2023-04-28T04:28:45.497" v="243" actId="14100"/>
          <ac:spMkLst>
            <pc:docMk/>
            <pc:sldMk cId="4081277888" sldId="405"/>
            <ac:spMk id="28" creationId="{5193A9F6-9D37-C927-7D9E-E8F31CBA760B}"/>
          </ac:spMkLst>
        </pc:spChg>
        <pc:spChg chg="mod">
          <ac:chgData name="Jacob Wolf" userId="05576282-d74a-4647-9cd1-42b570626f82" providerId="ADAL" clId="{F86A9B2F-F7AF-447D-8110-173685315D19}" dt="2023-04-28T04:28:45.497" v="243" actId="14100"/>
          <ac:spMkLst>
            <pc:docMk/>
            <pc:sldMk cId="4081277888" sldId="405"/>
            <ac:spMk id="29" creationId="{00C7AAD9-B8C1-D340-C3C8-93F4FD327DF8}"/>
          </ac:spMkLst>
        </pc:spChg>
        <pc:spChg chg="mod">
          <ac:chgData name="Jacob Wolf" userId="05576282-d74a-4647-9cd1-42b570626f82" providerId="ADAL" clId="{F86A9B2F-F7AF-447D-8110-173685315D19}" dt="2023-04-28T04:28:57.151" v="245" actId="1076"/>
          <ac:spMkLst>
            <pc:docMk/>
            <pc:sldMk cId="4081277888" sldId="405"/>
            <ac:spMk id="30" creationId="{1BC97EE0-9070-467D-2EA9-DB88C3CC30BA}"/>
          </ac:spMkLst>
        </pc:spChg>
        <pc:spChg chg="mod">
          <ac:chgData name="Jacob Wolf" userId="05576282-d74a-4647-9cd1-42b570626f82" providerId="ADAL" clId="{F86A9B2F-F7AF-447D-8110-173685315D19}" dt="2023-04-28T04:29:00.271" v="246" actId="1076"/>
          <ac:spMkLst>
            <pc:docMk/>
            <pc:sldMk cId="4081277888" sldId="405"/>
            <ac:spMk id="31" creationId="{AA773189-712F-6FE5-0242-8D00037EB363}"/>
          </ac:spMkLst>
        </pc:spChg>
        <pc:picChg chg="mod ord">
          <ac:chgData name="Jacob Wolf" userId="05576282-d74a-4647-9cd1-42b570626f82" providerId="ADAL" clId="{F86A9B2F-F7AF-447D-8110-173685315D19}" dt="2023-04-28T04:33:05.161" v="282" actId="108"/>
          <ac:picMkLst>
            <pc:docMk/>
            <pc:sldMk cId="4081277888" sldId="405"/>
            <ac:picMk id="11" creationId="{7DF8694C-78B6-4120-A41D-346669DD5F74}"/>
          </ac:picMkLst>
        </pc:picChg>
        <pc:cxnChg chg="mod">
          <ac:chgData name="Jacob Wolf" userId="05576282-d74a-4647-9cd1-42b570626f82" providerId="ADAL" clId="{F86A9B2F-F7AF-447D-8110-173685315D19}" dt="2023-04-28T04:28:20.407" v="239" actId="14100"/>
          <ac:cxnSpMkLst>
            <pc:docMk/>
            <pc:sldMk cId="4081277888" sldId="405"/>
            <ac:cxnSpMk id="6" creationId="{E2B4B31B-F8FE-E0E0-0EE0-1D5748389582}"/>
          </ac:cxnSpMkLst>
        </pc:cxnChg>
        <pc:cxnChg chg="mod">
          <ac:chgData name="Jacob Wolf" userId="05576282-d74a-4647-9cd1-42b570626f82" providerId="ADAL" clId="{F86A9B2F-F7AF-447D-8110-173685315D19}" dt="2023-04-28T04:28:27.863" v="241" actId="14100"/>
          <ac:cxnSpMkLst>
            <pc:docMk/>
            <pc:sldMk cId="4081277888" sldId="405"/>
            <ac:cxnSpMk id="7" creationId="{5F62B552-845B-86D6-5332-74B37D7CD230}"/>
          </ac:cxnSpMkLst>
        </pc:cxnChg>
        <pc:cxnChg chg="mod">
          <ac:chgData name="Jacob Wolf" userId="05576282-d74a-4647-9cd1-42b570626f82" providerId="ADAL" clId="{F86A9B2F-F7AF-447D-8110-173685315D19}" dt="2023-04-28T04:28:24.536" v="240" actId="14100"/>
          <ac:cxnSpMkLst>
            <pc:docMk/>
            <pc:sldMk cId="4081277888" sldId="405"/>
            <ac:cxnSpMk id="10" creationId="{246CF83A-FBFB-E931-B9B3-13C392257A02}"/>
          </ac:cxnSpMkLst>
        </pc:cxnChg>
        <pc:cxnChg chg="mod">
          <ac:chgData name="Jacob Wolf" userId="05576282-d74a-4647-9cd1-42b570626f82" providerId="ADAL" clId="{F86A9B2F-F7AF-447D-8110-173685315D19}" dt="2023-04-28T04:28:06.135" v="236" actId="14100"/>
          <ac:cxnSpMkLst>
            <pc:docMk/>
            <pc:sldMk cId="4081277888" sldId="405"/>
            <ac:cxnSpMk id="12" creationId="{19195065-194E-C3ED-8D5F-A4699F37551F}"/>
          </ac:cxnSpMkLst>
        </pc:cxnChg>
        <pc:cxnChg chg="mod ord">
          <ac:chgData name="Jacob Wolf" userId="05576282-d74a-4647-9cd1-42b570626f82" providerId="ADAL" clId="{F86A9B2F-F7AF-447D-8110-173685315D19}" dt="2023-04-28T04:27:56.538" v="235" actId="166"/>
          <ac:cxnSpMkLst>
            <pc:docMk/>
            <pc:sldMk cId="4081277888" sldId="405"/>
            <ac:cxnSpMk id="15" creationId="{10619C8B-EAC8-BF7E-DDEF-B768763AB113}"/>
          </ac:cxnSpMkLst>
        </pc:cxnChg>
        <pc:cxnChg chg="mod ord">
          <ac:chgData name="Jacob Wolf" userId="05576282-d74a-4647-9cd1-42b570626f82" providerId="ADAL" clId="{F86A9B2F-F7AF-447D-8110-173685315D19}" dt="2023-04-28T04:27:56.538" v="235" actId="166"/>
          <ac:cxnSpMkLst>
            <pc:docMk/>
            <pc:sldMk cId="4081277888" sldId="405"/>
            <ac:cxnSpMk id="16" creationId="{DD06BB1F-E6B3-F9DB-C7CD-E71D9D36F8FE}"/>
          </ac:cxnSpMkLst>
        </pc:cxnChg>
        <pc:cxnChg chg="mod ord">
          <ac:chgData name="Jacob Wolf" userId="05576282-d74a-4647-9cd1-42b570626f82" providerId="ADAL" clId="{F86A9B2F-F7AF-447D-8110-173685315D19}" dt="2023-04-28T04:28:54.335" v="244" actId="14100"/>
          <ac:cxnSpMkLst>
            <pc:docMk/>
            <pc:sldMk cId="4081277888" sldId="405"/>
            <ac:cxnSpMk id="21" creationId="{7F0C35A3-391C-E80A-89A1-759F6DC5B409}"/>
          </ac:cxnSpMkLst>
        </pc:cxnChg>
        <pc:cxnChg chg="mod ord">
          <ac:chgData name="Jacob Wolf" userId="05576282-d74a-4647-9cd1-42b570626f82" providerId="ADAL" clId="{F86A9B2F-F7AF-447D-8110-173685315D19}" dt="2023-04-28T04:29:03.079" v="247" actId="14100"/>
          <ac:cxnSpMkLst>
            <pc:docMk/>
            <pc:sldMk cId="4081277888" sldId="405"/>
            <ac:cxnSpMk id="24" creationId="{8791EE0B-919E-55DA-58E1-793616A91C91}"/>
          </ac:cxnSpMkLst>
        </pc:cxnChg>
      </pc:sldChg>
      <pc:sldChg chg="addSp delSp modSp mod">
        <pc:chgData name="Jacob Wolf" userId="05576282-d74a-4647-9cd1-42b570626f82" providerId="ADAL" clId="{F86A9B2F-F7AF-447D-8110-173685315D19}" dt="2023-04-28T06:38:20.718" v="1252" actId="1076"/>
        <pc:sldMkLst>
          <pc:docMk/>
          <pc:sldMk cId="2673294188" sldId="408"/>
        </pc:sldMkLst>
        <pc:spChg chg="mod">
          <ac:chgData name="Jacob Wolf" userId="05576282-d74a-4647-9cd1-42b570626f82" providerId="ADAL" clId="{F86A9B2F-F7AF-447D-8110-173685315D19}" dt="2023-04-28T04:26:55.095" v="225" actId="122"/>
          <ac:spMkLst>
            <pc:docMk/>
            <pc:sldMk cId="2673294188" sldId="408"/>
            <ac:spMk id="37" creationId="{A55F05A7-ABB7-B21B-ECD2-888DC6A466E6}"/>
          </ac:spMkLst>
        </pc:spChg>
        <pc:spChg chg="mod">
          <ac:chgData name="Jacob Wolf" userId="05576282-d74a-4647-9cd1-42b570626f82" providerId="ADAL" clId="{F86A9B2F-F7AF-447D-8110-173685315D19}" dt="2023-04-28T04:26:59.031" v="226" actId="1076"/>
          <ac:spMkLst>
            <pc:docMk/>
            <pc:sldMk cId="2673294188" sldId="408"/>
            <ac:spMk id="39" creationId="{0803AD9B-1A23-4CBD-1DB1-D1851254B1CC}"/>
          </ac:spMkLst>
        </pc:spChg>
        <pc:spChg chg="mod">
          <ac:chgData name="Jacob Wolf" userId="05576282-d74a-4647-9cd1-42b570626f82" providerId="ADAL" clId="{F86A9B2F-F7AF-447D-8110-173685315D19}" dt="2023-04-28T04:27:14.895" v="230" actId="1076"/>
          <ac:spMkLst>
            <pc:docMk/>
            <pc:sldMk cId="2673294188" sldId="408"/>
            <ac:spMk id="41" creationId="{FF6DE661-49F1-7114-5614-B5411680041A}"/>
          </ac:spMkLst>
        </pc:spChg>
        <pc:spChg chg="mod">
          <ac:chgData name="Jacob Wolf" userId="05576282-d74a-4647-9cd1-42b570626f82" providerId="ADAL" clId="{F86A9B2F-F7AF-447D-8110-173685315D19}" dt="2023-04-28T04:26:47.147" v="223" actId="1037"/>
          <ac:spMkLst>
            <pc:docMk/>
            <pc:sldMk cId="2673294188" sldId="408"/>
            <ac:spMk id="43" creationId="{2285275D-F27B-B30C-EBB9-A4D46A812809}"/>
          </ac:spMkLst>
        </pc:spChg>
        <pc:picChg chg="mod">
          <ac:chgData name="Jacob Wolf" userId="05576282-d74a-4647-9cd1-42b570626f82" providerId="ADAL" clId="{F86A9B2F-F7AF-447D-8110-173685315D19}" dt="2023-04-28T04:18:02.241" v="132" actId="1582"/>
          <ac:picMkLst>
            <pc:docMk/>
            <pc:sldMk cId="2673294188" sldId="408"/>
            <ac:picMk id="6" creationId="{437DC92A-8463-822C-5503-2D730DA53529}"/>
          </ac:picMkLst>
        </pc:picChg>
        <pc:picChg chg="add del">
          <ac:chgData name="Jacob Wolf" userId="05576282-d74a-4647-9cd1-42b570626f82" providerId="ADAL" clId="{F86A9B2F-F7AF-447D-8110-173685315D19}" dt="2023-04-28T04:20:22.433" v="156" actId="478"/>
          <ac:picMkLst>
            <pc:docMk/>
            <pc:sldMk cId="2673294188" sldId="408"/>
            <ac:picMk id="8" creationId="{04C3D9BB-B4B6-454A-3913-CC002CF5F876}"/>
          </ac:picMkLst>
        </pc:picChg>
        <pc:picChg chg="mod">
          <ac:chgData name="Jacob Wolf" userId="05576282-d74a-4647-9cd1-42b570626f82" providerId="ADAL" clId="{F86A9B2F-F7AF-447D-8110-173685315D19}" dt="2023-04-28T04:26:22.639" v="194" actId="1076"/>
          <ac:picMkLst>
            <pc:docMk/>
            <pc:sldMk cId="2673294188" sldId="408"/>
            <ac:picMk id="11" creationId="{A0382F15-301A-FF2A-3483-C5CFF8DB438D}"/>
          </ac:picMkLst>
        </pc:picChg>
        <pc:picChg chg="add del mod">
          <ac:chgData name="Jacob Wolf" userId="05576282-d74a-4647-9cd1-42b570626f82" providerId="ADAL" clId="{F86A9B2F-F7AF-447D-8110-173685315D19}" dt="2023-04-28T04:20:22.151" v="155"/>
          <ac:picMkLst>
            <pc:docMk/>
            <pc:sldMk cId="2673294188" sldId="408"/>
            <ac:picMk id="18" creationId="{13DD7105-DDB4-B3D6-E793-5EA2CEF60CE8}"/>
          </ac:picMkLst>
        </pc:picChg>
        <pc:cxnChg chg="mod">
          <ac:chgData name="Jacob Wolf" userId="05576282-d74a-4647-9cd1-42b570626f82" providerId="ADAL" clId="{F86A9B2F-F7AF-447D-8110-173685315D19}" dt="2023-04-28T06:38:20.718" v="1252" actId="1076"/>
          <ac:cxnSpMkLst>
            <pc:docMk/>
            <pc:sldMk cId="2673294188" sldId="408"/>
            <ac:cxnSpMk id="13" creationId="{50862358-50FA-B05A-5F38-58EE071A34A8}"/>
          </ac:cxnSpMkLst>
        </pc:cxnChg>
        <pc:cxnChg chg="mod">
          <ac:chgData name="Jacob Wolf" userId="05576282-d74a-4647-9cd1-42b570626f82" providerId="ADAL" clId="{F86A9B2F-F7AF-447D-8110-173685315D19}" dt="2023-04-28T04:27:04.239" v="227" actId="14100"/>
          <ac:cxnSpMkLst>
            <pc:docMk/>
            <pc:sldMk cId="2673294188" sldId="408"/>
            <ac:cxnSpMk id="14" creationId="{2A5983D7-0528-B302-86B2-DF5B9C37029D}"/>
          </ac:cxnSpMkLst>
        </pc:cxnChg>
        <pc:cxnChg chg="mod">
          <ac:chgData name="Jacob Wolf" userId="05576282-d74a-4647-9cd1-42b570626f82" providerId="ADAL" clId="{F86A9B2F-F7AF-447D-8110-173685315D19}" dt="2023-04-28T04:25:45.204" v="189" actId="403"/>
          <ac:cxnSpMkLst>
            <pc:docMk/>
            <pc:sldMk cId="2673294188" sldId="408"/>
            <ac:cxnSpMk id="16" creationId="{E5588602-CF52-C7B2-94F3-B6843DF7CD76}"/>
          </ac:cxnSpMkLst>
        </pc:cxnChg>
        <pc:cxnChg chg="mod">
          <ac:chgData name="Jacob Wolf" userId="05576282-d74a-4647-9cd1-42b570626f82" providerId="ADAL" clId="{F86A9B2F-F7AF-447D-8110-173685315D19}" dt="2023-04-28T04:26:47.147" v="223" actId="1037"/>
          <ac:cxnSpMkLst>
            <pc:docMk/>
            <pc:sldMk cId="2673294188" sldId="408"/>
            <ac:cxnSpMk id="19" creationId="{C1BE4B89-46A4-9154-AA25-E445ABE8E410}"/>
          </ac:cxnSpMkLst>
        </pc:cxnChg>
        <pc:cxnChg chg="mod">
          <ac:chgData name="Jacob Wolf" userId="05576282-d74a-4647-9cd1-42b570626f82" providerId="ADAL" clId="{F86A9B2F-F7AF-447D-8110-173685315D19}" dt="2023-04-28T04:27:06.647" v="228" actId="14100"/>
          <ac:cxnSpMkLst>
            <pc:docMk/>
            <pc:sldMk cId="2673294188" sldId="408"/>
            <ac:cxnSpMk id="20" creationId="{B1863789-BDF0-4351-3ABD-1350B843B06C}"/>
          </ac:cxnSpMkLst>
        </pc:cxnChg>
        <pc:cxnChg chg="mod">
          <ac:chgData name="Jacob Wolf" userId="05576282-d74a-4647-9cd1-42b570626f82" providerId="ADAL" clId="{F86A9B2F-F7AF-447D-8110-173685315D19}" dt="2023-04-28T04:25:45.204" v="189" actId="403"/>
          <ac:cxnSpMkLst>
            <pc:docMk/>
            <pc:sldMk cId="2673294188" sldId="408"/>
            <ac:cxnSpMk id="21" creationId="{F25E2DCD-A646-2D5A-E0F1-631533761706}"/>
          </ac:cxnSpMkLst>
        </pc:cxnChg>
        <pc:cxnChg chg="mod ord">
          <ac:chgData name="Jacob Wolf" userId="05576282-d74a-4647-9cd1-42b570626f82" providerId="ADAL" clId="{F86A9B2F-F7AF-447D-8110-173685315D19}" dt="2023-04-28T04:26:32.799" v="196" actId="14100"/>
          <ac:cxnSpMkLst>
            <pc:docMk/>
            <pc:sldMk cId="2673294188" sldId="408"/>
            <ac:cxnSpMk id="32" creationId="{D934959D-8F82-FCC6-A1C3-C6DF04A62F4F}"/>
          </ac:cxnSpMkLst>
        </pc:cxnChg>
        <pc:cxnChg chg="mod ord">
          <ac:chgData name="Jacob Wolf" userId="05576282-d74a-4647-9cd1-42b570626f82" providerId="ADAL" clId="{F86A9B2F-F7AF-447D-8110-173685315D19}" dt="2023-04-28T04:26:28.863" v="195" actId="14100"/>
          <ac:cxnSpMkLst>
            <pc:docMk/>
            <pc:sldMk cId="2673294188" sldId="408"/>
            <ac:cxnSpMk id="33" creationId="{97BCD747-DC98-57AF-7FE1-AF5937871963}"/>
          </ac:cxnSpMkLst>
        </pc:cxnChg>
        <pc:cxnChg chg="del ord">
          <ac:chgData name="Jacob Wolf" userId="05576282-d74a-4647-9cd1-42b570626f82" providerId="ADAL" clId="{F86A9B2F-F7AF-447D-8110-173685315D19}" dt="2023-04-28T04:20:44.446" v="159" actId="478"/>
          <ac:cxnSpMkLst>
            <pc:docMk/>
            <pc:sldMk cId="2673294188" sldId="408"/>
            <ac:cxnSpMk id="47" creationId="{698BDCAD-F26F-B3A0-CEDC-CD2E0E8753C7}"/>
          </ac:cxnSpMkLst>
        </pc:cxnChg>
        <pc:cxnChg chg="del ord">
          <ac:chgData name="Jacob Wolf" userId="05576282-d74a-4647-9cd1-42b570626f82" providerId="ADAL" clId="{F86A9B2F-F7AF-447D-8110-173685315D19}" dt="2023-04-28T04:20:45.382" v="160" actId="478"/>
          <ac:cxnSpMkLst>
            <pc:docMk/>
            <pc:sldMk cId="2673294188" sldId="408"/>
            <ac:cxnSpMk id="48" creationId="{385FD897-1D72-78EF-77E1-B9B817F1F75A}"/>
          </ac:cxnSpMkLst>
        </pc:cxnChg>
        <pc:cxnChg chg="mod ord">
          <ac:chgData name="Jacob Wolf" userId="05576282-d74a-4647-9cd1-42b570626f82" providerId="ADAL" clId="{F86A9B2F-F7AF-447D-8110-173685315D19}" dt="2023-04-28T04:26:05.351" v="193" actId="14100"/>
          <ac:cxnSpMkLst>
            <pc:docMk/>
            <pc:sldMk cId="2673294188" sldId="408"/>
            <ac:cxnSpMk id="57" creationId="{C488B0CE-EE50-E03B-A3C2-BCF7ED65EF4A}"/>
          </ac:cxnSpMkLst>
        </pc:cxnChg>
        <pc:cxnChg chg="mod ord">
          <ac:chgData name="Jacob Wolf" userId="05576282-d74a-4647-9cd1-42b570626f82" providerId="ADAL" clId="{F86A9B2F-F7AF-447D-8110-173685315D19}" dt="2023-04-28T04:26:03.911" v="192" actId="14100"/>
          <ac:cxnSpMkLst>
            <pc:docMk/>
            <pc:sldMk cId="2673294188" sldId="408"/>
            <ac:cxnSpMk id="60" creationId="{2EF0D7E5-2604-C4E2-73BF-D59BDBF7B437}"/>
          </ac:cxnSpMkLst>
        </pc:cxnChg>
      </pc:sldChg>
      <pc:sldChg chg="modSp">
        <pc:chgData name="Jacob Wolf" userId="05576282-d74a-4647-9cd1-42b570626f82" providerId="ADAL" clId="{F86A9B2F-F7AF-447D-8110-173685315D19}" dt="2023-04-28T04:15:04.670" v="120" actId="114"/>
        <pc:sldMkLst>
          <pc:docMk/>
          <pc:sldMk cId="1507392009" sldId="411"/>
        </pc:sldMkLst>
        <pc:graphicFrameChg chg="mod">
          <ac:chgData name="Jacob Wolf" userId="05576282-d74a-4647-9cd1-42b570626f82" providerId="ADAL" clId="{F86A9B2F-F7AF-447D-8110-173685315D19}" dt="2023-04-28T04:15:04.670" v="120" actId="114"/>
          <ac:graphicFrameMkLst>
            <pc:docMk/>
            <pc:sldMk cId="1507392009" sldId="411"/>
            <ac:graphicFrameMk id="4" creationId="{91D6C46A-48DF-A9AB-ED96-FF6542F8387F}"/>
          </ac:graphicFrameMkLst>
        </pc:graphicFrameChg>
      </pc:sldChg>
      <pc:sldChg chg="addSp modSp mod">
        <pc:chgData name="Jacob Wolf" userId="05576282-d74a-4647-9cd1-42b570626f82" providerId="ADAL" clId="{F86A9B2F-F7AF-447D-8110-173685315D19}" dt="2023-04-28T06:39:02.206" v="1275" actId="1076"/>
        <pc:sldMkLst>
          <pc:docMk/>
          <pc:sldMk cId="371786347" sldId="420"/>
        </pc:sldMkLst>
        <pc:spChg chg="mod">
          <ac:chgData name="Jacob Wolf" userId="05576282-d74a-4647-9cd1-42b570626f82" providerId="ADAL" clId="{F86A9B2F-F7AF-447D-8110-173685315D19}" dt="2023-04-28T05:21:49.197" v="699" actId="1035"/>
          <ac:spMkLst>
            <pc:docMk/>
            <pc:sldMk cId="371786347" sldId="420"/>
            <ac:spMk id="4" creationId="{CC4B43F5-0F63-50E2-D444-424D9F986082}"/>
          </ac:spMkLst>
        </pc:spChg>
        <pc:spChg chg="mod">
          <ac:chgData name="Jacob Wolf" userId="05576282-d74a-4647-9cd1-42b570626f82" providerId="ADAL" clId="{F86A9B2F-F7AF-447D-8110-173685315D19}" dt="2023-04-28T05:21:49.197" v="699" actId="1035"/>
          <ac:spMkLst>
            <pc:docMk/>
            <pc:sldMk cId="371786347" sldId="420"/>
            <ac:spMk id="8" creationId="{52E9BE16-B5CB-D410-E6DF-7D3C9C957B60}"/>
          </ac:spMkLst>
        </pc:spChg>
        <pc:spChg chg="mod">
          <ac:chgData name="Jacob Wolf" userId="05576282-d74a-4647-9cd1-42b570626f82" providerId="ADAL" clId="{F86A9B2F-F7AF-447D-8110-173685315D19}" dt="2023-04-28T05:22:48.745" v="716" actId="1076"/>
          <ac:spMkLst>
            <pc:docMk/>
            <pc:sldMk cId="371786347" sldId="420"/>
            <ac:spMk id="11" creationId="{0ED2D040-3234-3016-9765-1220CC9F4518}"/>
          </ac:spMkLst>
        </pc:spChg>
        <pc:spChg chg="add mod">
          <ac:chgData name="Jacob Wolf" userId="05576282-d74a-4647-9cd1-42b570626f82" providerId="ADAL" clId="{F86A9B2F-F7AF-447D-8110-173685315D19}" dt="2023-04-28T05:22:46.281" v="715" actId="1076"/>
          <ac:spMkLst>
            <pc:docMk/>
            <pc:sldMk cId="371786347" sldId="420"/>
            <ac:spMk id="22" creationId="{41290635-9F75-F509-4C44-812BF6CE230F}"/>
          </ac:spMkLst>
        </pc:spChg>
        <pc:picChg chg="mod modCrop">
          <ac:chgData name="Jacob Wolf" userId="05576282-d74a-4647-9cd1-42b570626f82" providerId="ADAL" clId="{F86A9B2F-F7AF-447D-8110-173685315D19}" dt="2023-04-28T05:21:13.993" v="654" actId="14100"/>
          <ac:picMkLst>
            <pc:docMk/>
            <pc:sldMk cId="371786347" sldId="420"/>
            <ac:picMk id="7" creationId="{F14673D1-AF4B-CE54-DF50-68FBC2ED8931}"/>
          </ac:picMkLst>
        </pc:picChg>
        <pc:picChg chg="add mod">
          <ac:chgData name="Jacob Wolf" userId="05576282-d74a-4647-9cd1-42b570626f82" providerId="ADAL" clId="{F86A9B2F-F7AF-447D-8110-173685315D19}" dt="2023-04-28T06:38:52.646" v="1272" actId="1037"/>
          <ac:picMkLst>
            <pc:docMk/>
            <pc:sldMk cId="371786347" sldId="420"/>
            <ac:picMk id="27" creationId="{89741F2C-AF5F-0FCB-A853-ED0EB54F5E3C}"/>
          </ac:picMkLst>
        </pc:picChg>
        <pc:picChg chg="add mod">
          <ac:chgData name="Jacob Wolf" userId="05576282-d74a-4647-9cd1-42b570626f82" providerId="ADAL" clId="{F86A9B2F-F7AF-447D-8110-173685315D19}" dt="2023-04-28T06:39:02.206" v="1275" actId="1076"/>
          <ac:picMkLst>
            <pc:docMk/>
            <pc:sldMk cId="371786347" sldId="420"/>
            <ac:picMk id="28" creationId="{1AA94D09-6687-1FCF-6E0E-0BC8D12263E9}"/>
          </ac:picMkLst>
        </pc:picChg>
        <pc:cxnChg chg="mod">
          <ac:chgData name="Jacob Wolf" userId="05576282-d74a-4647-9cd1-42b570626f82" providerId="ADAL" clId="{F86A9B2F-F7AF-447D-8110-173685315D19}" dt="2023-04-28T05:21:25.233" v="657" actId="14100"/>
          <ac:cxnSpMkLst>
            <pc:docMk/>
            <pc:sldMk cId="371786347" sldId="420"/>
            <ac:cxnSpMk id="5" creationId="{EADE04AE-0448-54C8-6BA2-9A37E42E97AC}"/>
          </ac:cxnSpMkLst>
        </pc:cxnChg>
        <pc:cxnChg chg="mod">
          <ac:chgData name="Jacob Wolf" userId="05576282-d74a-4647-9cd1-42b570626f82" providerId="ADAL" clId="{F86A9B2F-F7AF-447D-8110-173685315D19}" dt="2023-04-28T05:21:18.440" v="655" actId="14100"/>
          <ac:cxnSpMkLst>
            <pc:docMk/>
            <pc:sldMk cId="371786347" sldId="420"/>
            <ac:cxnSpMk id="6" creationId="{AA7A4A88-C39D-763F-7E1F-03886662E6CB}"/>
          </ac:cxnSpMkLst>
        </pc:cxnChg>
        <pc:cxnChg chg="mod">
          <ac:chgData name="Jacob Wolf" userId="05576282-d74a-4647-9cd1-42b570626f82" providerId="ADAL" clId="{F86A9B2F-F7AF-447D-8110-173685315D19}" dt="2023-04-28T05:22:51.849" v="717" actId="14100"/>
          <ac:cxnSpMkLst>
            <pc:docMk/>
            <pc:sldMk cId="371786347" sldId="420"/>
            <ac:cxnSpMk id="10" creationId="{BCEA0666-1C10-115D-A2F7-7ACB4F86D2CF}"/>
          </ac:cxnSpMkLst>
        </pc:cxnChg>
        <pc:cxnChg chg="add mod">
          <ac:chgData name="Jacob Wolf" userId="05576282-d74a-4647-9cd1-42b570626f82" providerId="ADAL" clId="{F86A9B2F-F7AF-447D-8110-173685315D19}" dt="2023-04-28T05:23:01.657" v="720" actId="14100"/>
          <ac:cxnSpMkLst>
            <pc:docMk/>
            <pc:sldMk cId="371786347" sldId="420"/>
            <ac:cxnSpMk id="24" creationId="{394A8259-E7A4-38A5-BE2A-BAEDC1072D27}"/>
          </ac:cxnSpMkLst>
        </pc:cxnChg>
      </pc:sldChg>
      <pc:sldChg chg="modSp mod">
        <pc:chgData name="Jacob Wolf" userId="05576282-d74a-4647-9cd1-42b570626f82" providerId="ADAL" clId="{F86A9B2F-F7AF-447D-8110-173685315D19}" dt="2023-04-28T04:15:54.019" v="122" actId="208"/>
        <pc:sldMkLst>
          <pc:docMk/>
          <pc:sldMk cId="3182161359" sldId="424"/>
        </pc:sldMkLst>
        <pc:picChg chg="mod">
          <ac:chgData name="Jacob Wolf" userId="05576282-d74a-4647-9cd1-42b570626f82" providerId="ADAL" clId="{F86A9B2F-F7AF-447D-8110-173685315D19}" dt="2023-04-28T04:15:54.019" v="122" actId="208"/>
          <ac:picMkLst>
            <pc:docMk/>
            <pc:sldMk cId="3182161359" sldId="424"/>
            <ac:picMk id="21" creationId="{01849F0F-90C3-3BE1-61AE-CC9636B580DD}"/>
          </ac:picMkLst>
        </pc:picChg>
      </pc:sldChg>
      <pc:sldChg chg="addSp delSp modSp mod">
        <pc:chgData name="Jacob Wolf" userId="05576282-d74a-4647-9cd1-42b570626f82" providerId="ADAL" clId="{F86A9B2F-F7AF-447D-8110-173685315D19}" dt="2023-04-28T05:33:47.438" v="941" actId="478"/>
        <pc:sldMkLst>
          <pc:docMk/>
          <pc:sldMk cId="1247430308" sldId="427"/>
        </pc:sldMkLst>
        <pc:spChg chg="del mod">
          <ac:chgData name="Jacob Wolf" userId="05576282-d74a-4647-9cd1-42b570626f82" providerId="ADAL" clId="{F86A9B2F-F7AF-447D-8110-173685315D19}" dt="2023-04-28T05:33:44.033" v="940" actId="478"/>
          <ac:spMkLst>
            <pc:docMk/>
            <pc:sldMk cId="1247430308" sldId="427"/>
            <ac:spMk id="3" creationId="{D2018709-DB20-D18C-5156-56FE8221ED40}"/>
          </ac:spMkLst>
        </pc:spChg>
        <pc:spChg chg="add del mod">
          <ac:chgData name="Jacob Wolf" userId="05576282-d74a-4647-9cd1-42b570626f82" providerId="ADAL" clId="{F86A9B2F-F7AF-447D-8110-173685315D19}" dt="2023-04-28T05:29:40.038" v="814"/>
          <ac:spMkLst>
            <pc:docMk/>
            <pc:sldMk cId="1247430308" sldId="427"/>
            <ac:spMk id="6" creationId="{CDE24255-3467-CB51-641A-F743B48F52E5}"/>
          </ac:spMkLst>
        </pc:spChg>
        <pc:spChg chg="add mod">
          <ac:chgData name="Jacob Wolf" userId="05576282-d74a-4647-9cd1-42b570626f82" providerId="ADAL" clId="{F86A9B2F-F7AF-447D-8110-173685315D19}" dt="2023-04-28T05:33:41.439" v="939"/>
          <ac:spMkLst>
            <pc:docMk/>
            <pc:sldMk cId="1247430308" sldId="427"/>
            <ac:spMk id="12" creationId="{ED3BB520-F51E-A3E8-F063-06C524BBB981}"/>
          </ac:spMkLst>
        </pc:spChg>
        <pc:spChg chg="add del mod">
          <ac:chgData name="Jacob Wolf" userId="05576282-d74a-4647-9cd1-42b570626f82" providerId="ADAL" clId="{F86A9B2F-F7AF-447D-8110-173685315D19}" dt="2023-04-28T05:33:47.438" v="941" actId="478"/>
          <ac:spMkLst>
            <pc:docMk/>
            <pc:sldMk cId="1247430308" sldId="427"/>
            <ac:spMk id="14" creationId="{950C16F0-E77F-A408-40B5-19EF8C4610EE}"/>
          </ac:spMkLst>
        </pc:spChg>
        <pc:picChg chg="mod modCrop">
          <ac:chgData name="Jacob Wolf" userId="05576282-d74a-4647-9cd1-42b570626f82" providerId="ADAL" clId="{F86A9B2F-F7AF-447D-8110-173685315D19}" dt="2023-04-28T05:33:18.546" v="934" actId="1037"/>
          <ac:picMkLst>
            <pc:docMk/>
            <pc:sldMk cId="1247430308" sldId="427"/>
            <ac:picMk id="5" creationId="{35DB536D-7F76-0249-9ABD-2990398CE2BD}"/>
          </ac:picMkLst>
        </pc:picChg>
        <pc:picChg chg="mod modCrop">
          <ac:chgData name="Jacob Wolf" userId="05576282-d74a-4647-9cd1-42b570626f82" providerId="ADAL" clId="{F86A9B2F-F7AF-447D-8110-173685315D19}" dt="2023-04-28T05:33:09.267" v="917" actId="732"/>
          <ac:picMkLst>
            <pc:docMk/>
            <pc:sldMk cId="1247430308" sldId="427"/>
            <ac:picMk id="7" creationId="{7BF3C75E-ECF4-C8B2-47CC-F95D84D7ED9F}"/>
          </ac:picMkLst>
        </pc:picChg>
        <pc:cxnChg chg="mod">
          <ac:chgData name="Jacob Wolf" userId="05576282-d74a-4647-9cd1-42b570626f82" providerId="ADAL" clId="{F86A9B2F-F7AF-447D-8110-173685315D19}" dt="2023-04-28T05:33:25.778" v="936" actId="14100"/>
          <ac:cxnSpMkLst>
            <pc:docMk/>
            <pc:sldMk cId="1247430308" sldId="427"/>
            <ac:cxnSpMk id="9" creationId="{432A7ED0-910F-C3B7-B754-6485647A2AF6}"/>
          </ac:cxnSpMkLst>
        </pc:cxnChg>
      </pc:sldChg>
      <pc:sldChg chg="addSp delSp modSp mod">
        <pc:chgData name="Jacob Wolf" userId="05576282-d74a-4647-9cd1-42b570626f82" providerId="ADAL" clId="{F86A9B2F-F7AF-447D-8110-173685315D19}" dt="2023-04-28T05:32:45.756" v="915" actId="732"/>
        <pc:sldMkLst>
          <pc:docMk/>
          <pc:sldMk cId="4111254607" sldId="428"/>
        </pc:sldMkLst>
        <pc:spChg chg="mod">
          <ac:chgData name="Jacob Wolf" userId="05576282-d74a-4647-9cd1-42b570626f82" providerId="ADAL" clId="{F86A9B2F-F7AF-447D-8110-173685315D19}" dt="2023-04-28T05:31:51.239" v="906" actId="20577"/>
          <ac:spMkLst>
            <pc:docMk/>
            <pc:sldMk cId="4111254607" sldId="428"/>
            <ac:spMk id="3" creationId="{7E3CF124-6CC8-88B9-19EA-C1F24790FA19}"/>
          </ac:spMkLst>
        </pc:spChg>
        <pc:spChg chg="add del">
          <ac:chgData name="Jacob Wolf" userId="05576282-d74a-4647-9cd1-42b570626f82" providerId="ADAL" clId="{F86A9B2F-F7AF-447D-8110-173685315D19}" dt="2023-04-28T05:32:30.948" v="912"/>
          <ac:spMkLst>
            <pc:docMk/>
            <pc:sldMk cId="4111254607" sldId="428"/>
            <ac:spMk id="5" creationId="{B49BC5F2-011A-4AE1-ED9C-CB2F6F4AD5D3}"/>
          </ac:spMkLst>
        </pc:spChg>
        <pc:picChg chg="mod modCrop">
          <ac:chgData name="Jacob Wolf" userId="05576282-d74a-4647-9cd1-42b570626f82" providerId="ADAL" clId="{F86A9B2F-F7AF-447D-8110-173685315D19}" dt="2023-04-28T05:32:45.756" v="915" actId="732"/>
          <ac:picMkLst>
            <pc:docMk/>
            <pc:sldMk cId="4111254607" sldId="428"/>
            <ac:picMk id="14" creationId="{F8BA64CA-86D6-2949-E66D-ECD2525E6E79}"/>
          </ac:picMkLst>
        </pc:picChg>
      </pc:sldChg>
      <pc:sldChg chg="modSp mod">
        <pc:chgData name="Jacob Wolf" userId="05576282-d74a-4647-9cd1-42b570626f82" providerId="ADAL" clId="{F86A9B2F-F7AF-447D-8110-173685315D19}" dt="2023-04-28T05:36:24.770" v="1027" actId="166"/>
        <pc:sldMkLst>
          <pc:docMk/>
          <pc:sldMk cId="3020172105" sldId="429"/>
        </pc:sldMkLst>
        <pc:spChg chg="mod">
          <ac:chgData name="Jacob Wolf" userId="05576282-d74a-4647-9cd1-42b570626f82" providerId="ADAL" clId="{F86A9B2F-F7AF-447D-8110-173685315D19}" dt="2023-04-28T05:34:47.387" v="1001" actId="20577"/>
          <ac:spMkLst>
            <pc:docMk/>
            <pc:sldMk cId="3020172105" sldId="429"/>
            <ac:spMk id="3" creationId="{3E85C215-1B8C-7E82-37FC-7198FCE017AF}"/>
          </ac:spMkLst>
        </pc:spChg>
        <pc:picChg chg="mod modCrop">
          <ac:chgData name="Jacob Wolf" userId="05576282-d74a-4647-9cd1-42b570626f82" providerId="ADAL" clId="{F86A9B2F-F7AF-447D-8110-173685315D19}" dt="2023-04-28T05:35:54.101" v="1022" actId="1037"/>
          <ac:picMkLst>
            <pc:docMk/>
            <pc:sldMk cId="3020172105" sldId="429"/>
            <ac:picMk id="5" creationId="{759D372C-6844-48C5-B5FF-3981C90A7AEE}"/>
          </ac:picMkLst>
        </pc:picChg>
        <pc:picChg chg="mod">
          <ac:chgData name="Jacob Wolf" userId="05576282-d74a-4647-9cd1-42b570626f82" providerId="ADAL" clId="{F86A9B2F-F7AF-447D-8110-173685315D19}" dt="2023-04-28T05:36:24.770" v="1027" actId="166"/>
          <ac:picMkLst>
            <pc:docMk/>
            <pc:sldMk cId="3020172105" sldId="429"/>
            <ac:picMk id="6" creationId="{69472426-1D47-B5F1-4A32-55D86C1C29FC}"/>
          </ac:picMkLst>
        </pc:picChg>
        <pc:cxnChg chg="mod">
          <ac:chgData name="Jacob Wolf" userId="05576282-d74a-4647-9cd1-42b570626f82" providerId="ADAL" clId="{F86A9B2F-F7AF-447D-8110-173685315D19}" dt="2023-04-28T05:36:05.170" v="1025" actId="14100"/>
          <ac:cxnSpMkLst>
            <pc:docMk/>
            <pc:sldMk cId="3020172105" sldId="429"/>
            <ac:cxnSpMk id="8" creationId="{D787A4CB-154D-03F6-07E7-D6FA4984AF7D}"/>
          </ac:cxnSpMkLst>
        </pc:cxnChg>
        <pc:cxnChg chg="mod">
          <ac:chgData name="Jacob Wolf" userId="05576282-d74a-4647-9cd1-42b570626f82" providerId="ADAL" clId="{F86A9B2F-F7AF-447D-8110-173685315D19}" dt="2023-04-28T05:35:57.587" v="1023" actId="14100"/>
          <ac:cxnSpMkLst>
            <pc:docMk/>
            <pc:sldMk cId="3020172105" sldId="429"/>
            <ac:cxnSpMk id="9" creationId="{7B65D885-B5D5-BD7E-8F5B-1813714E3A07}"/>
          </ac:cxnSpMkLst>
        </pc:cxnChg>
      </pc:sldChg>
      <pc:sldChg chg="modSp mod">
        <pc:chgData name="Jacob Wolf" userId="05576282-d74a-4647-9cd1-42b570626f82" providerId="ADAL" clId="{F86A9B2F-F7AF-447D-8110-173685315D19}" dt="2023-04-28T05:38:15.316" v="1083" actId="6549"/>
        <pc:sldMkLst>
          <pc:docMk/>
          <pc:sldMk cId="3938746796" sldId="431"/>
        </pc:sldMkLst>
        <pc:spChg chg="mod">
          <ac:chgData name="Jacob Wolf" userId="05576282-d74a-4647-9cd1-42b570626f82" providerId="ADAL" clId="{F86A9B2F-F7AF-447D-8110-173685315D19}" dt="2023-04-28T05:38:15.316" v="1083" actId="6549"/>
          <ac:spMkLst>
            <pc:docMk/>
            <pc:sldMk cId="3938746796" sldId="431"/>
            <ac:spMk id="3" creationId="{D8ED5F06-1DF6-5FB6-8F7F-63D89E8C922F}"/>
          </ac:spMkLst>
        </pc:spChg>
        <pc:picChg chg="mod modCrop">
          <ac:chgData name="Jacob Wolf" userId="05576282-d74a-4647-9cd1-42b570626f82" providerId="ADAL" clId="{F86A9B2F-F7AF-447D-8110-173685315D19}" dt="2023-04-28T05:37:06.732" v="1035" actId="732"/>
          <ac:picMkLst>
            <pc:docMk/>
            <pc:sldMk cId="3938746796" sldId="431"/>
            <ac:picMk id="5" creationId="{7B8E5ADB-86B7-7295-80AD-1D4E98255B7E}"/>
          </ac:picMkLst>
        </pc:picChg>
      </pc:sldChg>
      <pc:sldChg chg="modSp mod">
        <pc:chgData name="Jacob Wolf" userId="05576282-d74a-4647-9cd1-42b570626f82" providerId="ADAL" clId="{F86A9B2F-F7AF-447D-8110-173685315D19}" dt="2023-04-28T05:39:29.891" v="1151" actId="108"/>
        <pc:sldMkLst>
          <pc:docMk/>
          <pc:sldMk cId="189013860" sldId="434"/>
        </pc:sldMkLst>
        <pc:picChg chg="mod modCrop">
          <ac:chgData name="Jacob Wolf" userId="05576282-d74a-4647-9cd1-42b570626f82" providerId="ADAL" clId="{F86A9B2F-F7AF-447D-8110-173685315D19}" dt="2023-04-28T05:39:29.891" v="1151" actId="108"/>
          <ac:picMkLst>
            <pc:docMk/>
            <pc:sldMk cId="189013860" sldId="434"/>
            <ac:picMk id="8" creationId="{E4EB4EF5-07CC-8038-B995-52C8E375444A}"/>
          </ac:picMkLst>
        </pc:picChg>
      </pc:sldChg>
      <pc:sldChg chg="modSp mod modCm">
        <pc:chgData name="Jacob Wolf" userId="05576282-d74a-4647-9cd1-42b570626f82" providerId="ADAL" clId="{F86A9B2F-F7AF-447D-8110-173685315D19}" dt="2023-04-28T05:40:30.228" v="1183" actId="108"/>
        <pc:sldMkLst>
          <pc:docMk/>
          <pc:sldMk cId="1155033586" sldId="435"/>
        </pc:sldMkLst>
        <pc:spChg chg="mod">
          <ac:chgData name="Jacob Wolf" userId="05576282-d74a-4647-9cd1-42b570626f82" providerId="ADAL" clId="{F86A9B2F-F7AF-447D-8110-173685315D19}" dt="2023-04-28T05:40:10.267" v="1180" actId="20577"/>
          <ac:spMkLst>
            <pc:docMk/>
            <pc:sldMk cId="1155033586" sldId="435"/>
            <ac:spMk id="3" creationId="{31AB41B2-F032-8BF7-12E6-03A5D3CAF858}"/>
          </ac:spMkLst>
        </pc:spChg>
        <pc:picChg chg="mod modCrop">
          <ac:chgData name="Jacob Wolf" userId="05576282-d74a-4647-9cd1-42b570626f82" providerId="ADAL" clId="{F86A9B2F-F7AF-447D-8110-173685315D19}" dt="2023-04-28T05:40:30.228" v="1183" actId="108"/>
          <ac:picMkLst>
            <pc:docMk/>
            <pc:sldMk cId="1155033586" sldId="435"/>
            <ac:picMk id="12" creationId="{D693B643-7DE9-0A14-E1E7-B02B0940683D}"/>
          </ac:picMkLst>
        </pc:picChg>
        <pc:extLst>
          <p:ext xmlns:p="http://schemas.openxmlformats.org/presentationml/2006/main" uri="{D6D511B9-2390-475A-947B-AFAB55BFBCF1}">
            <pc226:cmChg xmlns:pc226="http://schemas.microsoft.com/office/powerpoint/2022/06/main/command" chg="mod">
              <pc226:chgData name="Jacob Wolf" userId="05576282-d74a-4647-9cd1-42b570626f82" providerId="ADAL" clId="{F86A9B2F-F7AF-447D-8110-173685315D19}" dt="2023-04-28T05:40:10.267" v="1180" actId="20577"/>
              <pc2:cmMkLst xmlns:pc2="http://schemas.microsoft.com/office/powerpoint/2019/9/main/command">
                <pc:docMk/>
                <pc:sldMk cId="1155033586" sldId="435"/>
                <pc2:cmMk id="{FCAFD3D5-62ED-4060-8001-3E4F3465B453}"/>
              </pc2:cmMkLst>
            </pc226:cmChg>
          </p:ext>
        </pc:extLst>
      </pc:sldChg>
      <pc:sldChg chg="modSp mod">
        <pc:chgData name="Jacob Wolf" userId="05576282-d74a-4647-9cd1-42b570626f82" providerId="ADAL" clId="{F86A9B2F-F7AF-447D-8110-173685315D19}" dt="2023-04-28T05:39:10.267" v="1147" actId="732"/>
        <pc:sldMkLst>
          <pc:docMk/>
          <pc:sldMk cId="521105698" sldId="440"/>
        </pc:sldMkLst>
        <pc:spChg chg="mod">
          <ac:chgData name="Jacob Wolf" userId="05576282-d74a-4647-9cd1-42b570626f82" providerId="ADAL" clId="{F86A9B2F-F7AF-447D-8110-173685315D19}" dt="2023-04-28T05:38:49.699" v="1143" actId="20577"/>
          <ac:spMkLst>
            <pc:docMk/>
            <pc:sldMk cId="521105698" sldId="440"/>
            <ac:spMk id="3" creationId="{0566421D-DC98-F4CF-B372-CC1477D5973C}"/>
          </ac:spMkLst>
        </pc:spChg>
        <pc:picChg chg="mod modCrop">
          <ac:chgData name="Jacob Wolf" userId="05576282-d74a-4647-9cd1-42b570626f82" providerId="ADAL" clId="{F86A9B2F-F7AF-447D-8110-173685315D19}" dt="2023-04-28T05:39:10.267" v="1147" actId="732"/>
          <ac:picMkLst>
            <pc:docMk/>
            <pc:sldMk cId="521105698" sldId="440"/>
            <ac:picMk id="7" creationId="{7E67713D-0364-7EB9-8791-3D6DB9B8CD17}"/>
          </ac:picMkLst>
        </pc:picChg>
      </pc:sldChg>
      <pc:sldChg chg="addCm delCm modCm">
        <pc:chgData name="Jacob Wolf" userId="05576282-d74a-4647-9cd1-42b570626f82" providerId="ADAL" clId="{F86A9B2F-F7AF-447D-8110-173685315D19}" dt="2023-04-28T05:45:15.293" v="1244"/>
        <pc:sldMkLst>
          <pc:docMk/>
          <pc:sldMk cId="1470874738" sldId="453"/>
        </pc:sldMkLst>
        <pc:extLst>
          <p:ext xmlns:p="http://schemas.openxmlformats.org/presentationml/2006/main" uri="{D6D511B9-2390-475A-947B-AFAB55BFBCF1}">
            <pc226:cmChg xmlns:pc226="http://schemas.microsoft.com/office/powerpoint/2022/06/main/command" chg="del">
              <pc226:chgData name="Jacob Wolf" userId="05576282-d74a-4647-9cd1-42b570626f82" providerId="ADAL" clId="{F86A9B2F-F7AF-447D-8110-173685315D19}" dt="2023-04-28T05:45:00.289" v="1242"/>
              <pc2:cmMkLst xmlns:pc2="http://schemas.microsoft.com/office/powerpoint/2019/9/main/command">
                <pc:docMk/>
                <pc:sldMk cId="1470874738" sldId="453"/>
                <pc2:cmMk id="{7DFD11A8-23F4-4CB8-8225-C3308860129F}"/>
              </pc2:cmMkLst>
            </pc226:cmChg>
            <pc226:cmChg xmlns:pc226="http://schemas.microsoft.com/office/powerpoint/2022/06/main/command" chg="add mod">
              <pc226:chgData name="Jacob Wolf" userId="05576282-d74a-4647-9cd1-42b570626f82" providerId="ADAL" clId="{F86A9B2F-F7AF-447D-8110-173685315D19}" dt="2023-04-28T05:45:15.293" v="1244"/>
              <pc2:cmMkLst xmlns:pc2="http://schemas.microsoft.com/office/powerpoint/2019/9/main/command">
                <pc:docMk/>
                <pc:sldMk cId="1470874738" sldId="453"/>
                <pc2:cmMk id="{85E8AAC8-B3D6-4665-B941-5A4CD2614268}"/>
              </pc2:cmMkLst>
            </pc226:cmChg>
            <pc226:cmChg xmlns:pc226="http://schemas.microsoft.com/office/powerpoint/2022/06/main/command" chg="del">
              <pc226:chgData name="Jacob Wolf" userId="05576282-d74a-4647-9cd1-42b570626f82" providerId="ADAL" clId="{F86A9B2F-F7AF-447D-8110-173685315D19}" dt="2023-04-28T05:44:57.157" v="1240"/>
              <pc2:cmMkLst xmlns:pc2="http://schemas.microsoft.com/office/powerpoint/2019/9/main/command">
                <pc:docMk/>
                <pc:sldMk cId="1470874738" sldId="453"/>
                <pc2:cmMk id="{44983CD5-0385-41B8-8B9D-7C09877E0B4C}"/>
              </pc2:cmMkLst>
            </pc226:cmChg>
            <pc226:cmChg xmlns:pc226="http://schemas.microsoft.com/office/powerpoint/2022/06/main/command" chg="del">
              <pc226:chgData name="Jacob Wolf" userId="05576282-d74a-4647-9cd1-42b570626f82" providerId="ADAL" clId="{F86A9B2F-F7AF-447D-8110-173685315D19}" dt="2023-04-28T05:44:58.813" v="1241"/>
              <pc2:cmMkLst xmlns:pc2="http://schemas.microsoft.com/office/powerpoint/2019/9/main/command">
                <pc:docMk/>
                <pc:sldMk cId="1470874738" sldId="453"/>
                <pc2:cmMk id="{8901B5FC-620F-4B3B-934E-B096B5299E50}"/>
              </pc2:cmMkLst>
            </pc226:cmChg>
          </p:ext>
        </pc:extLst>
      </pc:sldChg>
      <pc:sldChg chg="modSp addCm delCm">
        <pc:chgData name="Jacob Wolf" userId="05576282-d74a-4647-9cd1-42b570626f82" providerId="ADAL" clId="{F86A9B2F-F7AF-447D-8110-173685315D19}" dt="2023-04-28T05:53:59.022" v="1248" actId="20577"/>
        <pc:sldMkLst>
          <pc:docMk/>
          <pc:sldMk cId="2928943781" sldId="459"/>
        </pc:sldMkLst>
        <pc:graphicFrameChg chg="mod">
          <ac:chgData name="Jacob Wolf" userId="05576282-d74a-4647-9cd1-42b570626f82" providerId="ADAL" clId="{F86A9B2F-F7AF-447D-8110-173685315D19}" dt="2023-04-28T05:53:59.022" v="1248" actId="20577"/>
          <ac:graphicFrameMkLst>
            <pc:docMk/>
            <pc:sldMk cId="2928943781" sldId="459"/>
            <ac:graphicFrameMk id="63" creationId="{5FBA6674-D383-FEE8-5681-466C9FF4A520}"/>
          </ac:graphicFrameMkLst>
        </pc:graphicFrameChg>
        <pc:extLst>
          <p:ext xmlns:p="http://schemas.openxmlformats.org/presentationml/2006/main" uri="{D6D511B9-2390-475A-947B-AFAB55BFBCF1}">
            <pc226:cmChg xmlns:pc226="http://schemas.microsoft.com/office/powerpoint/2022/06/main/command" chg="del">
              <pc226:chgData name="Jacob Wolf" userId="05576282-d74a-4647-9cd1-42b570626f82" providerId="ADAL" clId="{F86A9B2F-F7AF-447D-8110-173685315D19}" dt="2023-04-28T05:45:23.805" v="1245"/>
              <pc2:cmMkLst xmlns:pc2="http://schemas.microsoft.com/office/powerpoint/2019/9/main/command">
                <pc:docMk/>
                <pc:sldMk cId="2928943781" sldId="459"/>
                <pc2:cmMk id="{4BF95A06-CE7F-48AC-BAD9-D3B2A0730346}"/>
              </pc2:cmMkLst>
            </pc226:cmChg>
            <pc226:cmChg xmlns:pc226="http://schemas.microsoft.com/office/powerpoint/2022/06/main/command" chg="add">
              <pc226:chgData name="Jacob Wolf" userId="05576282-d74a-4647-9cd1-42b570626f82" providerId="ADAL" clId="{F86A9B2F-F7AF-447D-8110-173685315D19}" dt="2023-04-28T05:45:38.047" v="1246"/>
              <pc2:cmMkLst xmlns:pc2="http://schemas.microsoft.com/office/powerpoint/2019/9/main/command">
                <pc:docMk/>
                <pc:sldMk cId="2928943781" sldId="459"/>
                <pc2:cmMk id="{AFB5169D-A234-4FF0-870A-FA283CE1FD6F}"/>
              </pc2:cmMkLst>
            </pc226:cmChg>
          </p:ext>
        </pc:extLst>
      </pc:sldChg>
      <pc:sldChg chg="modSp mod ord addCm">
        <pc:chgData name="Jacob Wolf" userId="05576282-d74a-4647-9cd1-42b570626f82" providerId="ADAL" clId="{F86A9B2F-F7AF-447D-8110-173685315D19}" dt="2023-04-28T04:07:57.184" v="29"/>
        <pc:sldMkLst>
          <pc:docMk/>
          <pc:sldMk cId="3432798356" sldId="469"/>
        </pc:sldMkLst>
        <pc:spChg chg="mod">
          <ac:chgData name="Jacob Wolf" userId="05576282-d74a-4647-9cd1-42b570626f82" providerId="ADAL" clId="{F86A9B2F-F7AF-447D-8110-173685315D19}" dt="2023-04-28T04:06:14.402" v="26" actId="20577"/>
          <ac:spMkLst>
            <pc:docMk/>
            <pc:sldMk cId="3432798356" sldId="469"/>
            <ac:spMk id="7" creationId="{6EBC1E16-F513-E2EE-90BB-2557565C53D8}"/>
          </ac:spMkLst>
        </pc:spChg>
        <pc:spChg chg="mod">
          <ac:chgData name="Jacob Wolf" userId="05576282-d74a-4647-9cd1-42b570626f82" providerId="ADAL" clId="{F86A9B2F-F7AF-447D-8110-173685315D19}" dt="2023-04-28T04:05:45.928" v="6" actId="20577"/>
          <ac:spMkLst>
            <pc:docMk/>
            <pc:sldMk cId="3432798356" sldId="469"/>
            <ac:spMk id="14" creationId="{0458B772-50D8-4BF9-D949-3DA88891CDCD}"/>
          </ac:spMkLst>
        </pc:spChg>
        <pc:spChg chg="mod">
          <ac:chgData name="Jacob Wolf" userId="05576282-d74a-4647-9cd1-42b570626f82" providerId="ADAL" clId="{F86A9B2F-F7AF-447D-8110-173685315D19}" dt="2023-04-28T04:05:40.938" v="5" actId="1076"/>
          <ac:spMkLst>
            <pc:docMk/>
            <pc:sldMk cId="3432798356" sldId="469"/>
            <ac:spMk id="15" creationId="{FB6849F8-7B80-5757-EE5B-0B9C2A375889}"/>
          </ac:spMkLst>
        </pc:spChg>
        <pc:extLst>
          <p:ext xmlns:p="http://schemas.openxmlformats.org/presentationml/2006/main" uri="{D6D511B9-2390-475A-947B-AFAB55BFBCF1}">
            <pc226:cmChg xmlns:pc226="http://schemas.microsoft.com/office/powerpoint/2022/06/main/command" chg="add">
              <pc226:chgData name="Jacob Wolf" userId="05576282-d74a-4647-9cd1-42b570626f82" providerId="ADAL" clId="{F86A9B2F-F7AF-447D-8110-173685315D19}" dt="2023-04-28T04:06:50.138" v="27"/>
              <pc2:cmMkLst xmlns:pc2="http://schemas.microsoft.com/office/powerpoint/2019/9/main/command">
                <pc:docMk/>
                <pc:sldMk cId="3432798356" sldId="469"/>
                <pc2:cmMk id="{A1E2A763-D331-4BFE-84C2-0818140C1414}"/>
              </pc2:cmMkLst>
            </pc226:cmChg>
          </p:ext>
        </pc:extLst>
      </pc:sldChg>
      <pc:sldChg chg="delSp modSp mod">
        <pc:chgData name="Jacob Wolf" userId="05576282-d74a-4647-9cd1-42b570626f82" providerId="ADAL" clId="{F86A9B2F-F7AF-447D-8110-173685315D19}" dt="2023-04-28T05:28:27.031" v="776" actId="1037"/>
        <pc:sldMkLst>
          <pc:docMk/>
          <pc:sldMk cId="3835682552" sldId="486"/>
        </pc:sldMkLst>
        <pc:spChg chg="del">
          <ac:chgData name="Jacob Wolf" userId="05576282-d74a-4647-9cd1-42b570626f82" providerId="ADAL" clId="{F86A9B2F-F7AF-447D-8110-173685315D19}" dt="2023-04-28T05:28:17.269" v="762" actId="478"/>
          <ac:spMkLst>
            <pc:docMk/>
            <pc:sldMk cId="3835682552" sldId="486"/>
            <ac:spMk id="3" creationId="{CB4100CB-77D5-D0BF-0885-82726CE92031}"/>
          </ac:spMkLst>
        </pc:spChg>
        <pc:graphicFrameChg chg="mod">
          <ac:chgData name="Jacob Wolf" userId="05576282-d74a-4647-9cd1-42b570626f82" providerId="ADAL" clId="{F86A9B2F-F7AF-447D-8110-173685315D19}" dt="2023-04-28T05:28:27.031" v="776" actId="1037"/>
          <ac:graphicFrameMkLst>
            <pc:docMk/>
            <pc:sldMk cId="3835682552" sldId="486"/>
            <ac:graphicFrameMk id="4" creationId="{B1DD6A10-287C-D1F1-5B4B-B436D7D548B0}"/>
          </ac:graphicFrameMkLst>
        </pc:graphicFrameChg>
      </pc:sldChg>
      <pc:sldChg chg="modSp mod">
        <pc:chgData name="Jacob Wolf" userId="05576282-d74a-4647-9cd1-42b570626f82" providerId="ADAL" clId="{F86A9B2F-F7AF-447D-8110-173685315D19}" dt="2023-04-28T03:59:10.469" v="1" actId="1076"/>
        <pc:sldMkLst>
          <pc:docMk/>
          <pc:sldMk cId="1668121852" sldId="489"/>
        </pc:sldMkLst>
        <pc:spChg chg="mod">
          <ac:chgData name="Jacob Wolf" userId="05576282-d74a-4647-9cd1-42b570626f82" providerId="ADAL" clId="{F86A9B2F-F7AF-447D-8110-173685315D19}" dt="2023-04-28T03:59:10.469" v="1" actId="1076"/>
          <ac:spMkLst>
            <pc:docMk/>
            <pc:sldMk cId="1668121852" sldId="489"/>
            <ac:spMk id="3" creationId="{00000000-0000-0000-0000-000000000000}"/>
          </ac:spMkLst>
        </pc:spChg>
      </pc:sldChg>
      <pc:sldChg chg="modSp mod">
        <pc:chgData name="Jacob Wolf" userId="05576282-d74a-4647-9cd1-42b570626f82" providerId="ADAL" clId="{F86A9B2F-F7AF-447D-8110-173685315D19}" dt="2023-04-28T05:23:36.009" v="743" actId="1038"/>
        <pc:sldMkLst>
          <pc:docMk/>
          <pc:sldMk cId="2597168657" sldId="491"/>
        </pc:sldMkLst>
        <pc:spChg chg="mod">
          <ac:chgData name="Jacob Wolf" userId="05576282-d74a-4647-9cd1-42b570626f82" providerId="ADAL" clId="{F86A9B2F-F7AF-447D-8110-173685315D19}" dt="2023-04-28T04:29:46.695" v="252" actId="1076"/>
          <ac:spMkLst>
            <pc:docMk/>
            <pc:sldMk cId="2597168657" sldId="491"/>
            <ac:spMk id="28" creationId="{5193A9F6-9D37-C927-7D9E-E8F31CBA760B}"/>
          </ac:spMkLst>
        </pc:spChg>
        <pc:spChg chg="mod">
          <ac:chgData name="Jacob Wolf" userId="05576282-d74a-4647-9cd1-42b570626f82" providerId="ADAL" clId="{F86A9B2F-F7AF-447D-8110-173685315D19}" dt="2023-04-28T04:29:51.368" v="254" actId="1076"/>
          <ac:spMkLst>
            <pc:docMk/>
            <pc:sldMk cId="2597168657" sldId="491"/>
            <ac:spMk id="29" creationId="{00C7AAD9-B8C1-D340-C3C8-93F4FD327DF8}"/>
          </ac:spMkLst>
        </pc:spChg>
        <pc:spChg chg="mod">
          <ac:chgData name="Jacob Wolf" userId="05576282-d74a-4647-9cd1-42b570626f82" providerId="ADAL" clId="{F86A9B2F-F7AF-447D-8110-173685315D19}" dt="2023-04-28T05:23:36.009" v="743" actId="1038"/>
          <ac:spMkLst>
            <pc:docMk/>
            <pc:sldMk cId="2597168657" sldId="491"/>
            <ac:spMk id="30" creationId="{1BC97EE0-9070-467D-2EA9-DB88C3CC30BA}"/>
          </ac:spMkLst>
        </pc:spChg>
        <pc:spChg chg="mod">
          <ac:chgData name="Jacob Wolf" userId="05576282-d74a-4647-9cd1-42b570626f82" providerId="ADAL" clId="{F86A9B2F-F7AF-447D-8110-173685315D19}" dt="2023-04-28T04:29:49.184" v="253" actId="1076"/>
          <ac:spMkLst>
            <pc:docMk/>
            <pc:sldMk cId="2597168657" sldId="491"/>
            <ac:spMk id="31" creationId="{AA773189-712F-6FE5-0242-8D00037EB363}"/>
          </ac:spMkLst>
        </pc:spChg>
        <pc:picChg chg="mod">
          <ac:chgData name="Jacob Wolf" userId="05576282-d74a-4647-9cd1-42b570626f82" providerId="ADAL" clId="{F86A9B2F-F7AF-447D-8110-173685315D19}" dt="2023-04-28T04:31:57.208" v="271" actId="108"/>
          <ac:picMkLst>
            <pc:docMk/>
            <pc:sldMk cId="2597168657" sldId="491"/>
            <ac:picMk id="3" creationId="{FE0C7FCB-0644-CE82-977A-B11CD6C22F9B}"/>
          </ac:picMkLst>
        </pc:picChg>
        <pc:cxnChg chg="ord">
          <ac:chgData name="Jacob Wolf" userId="05576282-d74a-4647-9cd1-42b570626f82" providerId="ADAL" clId="{F86A9B2F-F7AF-447D-8110-173685315D19}" dt="2023-04-28T04:32:11.409" v="273" actId="170"/>
          <ac:cxnSpMkLst>
            <pc:docMk/>
            <pc:sldMk cId="2597168657" sldId="491"/>
            <ac:cxnSpMk id="8" creationId="{A8044CC2-BB0B-BC7E-A265-6A8F10D3E4D8}"/>
          </ac:cxnSpMkLst>
        </pc:cxnChg>
        <pc:cxnChg chg="mod ord">
          <ac:chgData name="Jacob Wolf" userId="05576282-d74a-4647-9cd1-42b570626f82" providerId="ADAL" clId="{F86A9B2F-F7AF-447D-8110-173685315D19}" dt="2023-04-28T04:32:41.831" v="278" actId="14100"/>
          <ac:cxnSpMkLst>
            <pc:docMk/>
            <pc:sldMk cId="2597168657" sldId="491"/>
            <ac:cxnSpMk id="9" creationId="{30491120-E1A4-7F6F-7A9F-BDA42D65B5B4}"/>
          </ac:cxnSpMkLst>
        </pc:cxnChg>
        <pc:cxnChg chg="mod">
          <ac:chgData name="Jacob Wolf" userId="05576282-d74a-4647-9cd1-42b570626f82" providerId="ADAL" clId="{F86A9B2F-F7AF-447D-8110-173685315D19}" dt="2023-04-28T04:29:25.002" v="248" actId="108"/>
          <ac:cxnSpMkLst>
            <pc:docMk/>
            <pc:sldMk cId="2597168657" sldId="491"/>
            <ac:cxnSpMk id="15" creationId="{10619C8B-EAC8-BF7E-DDEF-B768763AB113}"/>
          </ac:cxnSpMkLst>
        </pc:cxnChg>
        <pc:cxnChg chg="mod">
          <ac:chgData name="Jacob Wolf" userId="05576282-d74a-4647-9cd1-42b570626f82" providerId="ADAL" clId="{F86A9B2F-F7AF-447D-8110-173685315D19}" dt="2023-04-28T04:29:58.656" v="255" actId="14100"/>
          <ac:cxnSpMkLst>
            <pc:docMk/>
            <pc:sldMk cId="2597168657" sldId="491"/>
            <ac:cxnSpMk id="16" creationId="{DD06BB1F-E6B3-F9DB-C7CD-E71D9D36F8FE}"/>
          </ac:cxnSpMkLst>
        </pc:cxnChg>
        <pc:cxnChg chg="mod">
          <ac:chgData name="Jacob Wolf" userId="05576282-d74a-4647-9cd1-42b570626f82" providerId="ADAL" clId="{F86A9B2F-F7AF-447D-8110-173685315D19}" dt="2023-04-28T05:23:36.009" v="743" actId="1038"/>
          <ac:cxnSpMkLst>
            <pc:docMk/>
            <pc:sldMk cId="2597168657" sldId="491"/>
            <ac:cxnSpMk id="21" creationId="{7F0C35A3-391C-E80A-89A1-759F6DC5B409}"/>
          </ac:cxnSpMkLst>
        </pc:cxnChg>
        <pc:cxnChg chg="mod">
          <ac:chgData name="Jacob Wolf" userId="05576282-d74a-4647-9cd1-42b570626f82" providerId="ADAL" clId="{F86A9B2F-F7AF-447D-8110-173685315D19}" dt="2023-04-28T04:30:09.911" v="256" actId="14100"/>
          <ac:cxnSpMkLst>
            <pc:docMk/>
            <pc:sldMk cId="2597168657" sldId="491"/>
            <ac:cxnSpMk id="24" creationId="{8791EE0B-919E-55DA-58E1-793616A91C91}"/>
          </ac:cxnSpMkLst>
        </pc:cxnChg>
      </pc:sldChg>
      <pc:sldChg chg="addSp delSp modSp mod addCm delCm modCm">
        <pc:chgData name="Jacob Wolf" userId="05576282-d74a-4647-9cd1-42b570626f82" providerId="ADAL" clId="{F86A9B2F-F7AF-447D-8110-173685315D19}" dt="2023-04-28T07:34:50.806" v="2697" actId="1076"/>
        <pc:sldMkLst>
          <pc:docMk/>
          <pc:sldMk cId="3938646118" sldId="492"/>
        </pc:sldMkLst>
        <pc:spChg chg="add mod">
          <ac:chgData name="Jacob Wolf" userId="05576282-d74a-4647-9cd1-42b570626f82" providerId="ADAL" clId="{F86A9B2F-F7AF-447D-8110-173685315D19}" dt="2023-04-28T07:19:51.453" v="2562" actId="1038"/>
          <ac:spMkLst>
            <pc:docMk/>
            <pc:sldMk cId="3938646118" sldId="492"/>
            <ac:spMk id="3" creationId="{6205D219-F9B8-3FCE-9822-26DA9C6F1860}"/>
          </ac:spMkLst>
        </pc:spChg>
        <pc:spChg chg="add mod">
          <ac:chgData name="Jacob Wolf" userId="05576282-d74a-4647-9cd1-42b570626f82" providerId="ADAL" clId="{F86A9B2F-F7AF-447D-8110-173685315D19}" dt="2023-04-28T07:19:51.453" v="2562" actId="1038"/>
          <ac:spMkLst>
            <pc:docMk/>
            <pc:sldMk cId="3938646118" sldId="492"/>
            <ac:spMk id="4" creationId="{B3FED914-D681-33C7-C2F3-CB029C1B96EB}"/>
          </ac:spMkLst>
        </pc:spChg>
        <pc:spChg chg="add del mod">
          <ac:chgData name="Jacob Wolf" userId="05576282-d74a-4647-9cd1-42b570626f82" providerId="ADAL" clId="{F86A9B2F-F7AF-447D-8110-173685315D19}" dt="2023-04-28T07:06:31.377" v="2118" actId="478"/>
          <ac:spMkLst>
            <pc:docMk/>
            <pc:sldMk cId="3938646118" sldId="492"/>
            <ac:spMk id="6" creationId="{FE870714-FBA6-5F4F-8CAB-516DE75BC986}"/>
          </ac:spMkLst>
        </pc:spChg>
        <pc:spChg chg="add mod">
          <ac:chgData name="Jacob Wolf" userId="05576282-d74a-4647-9cd1-42b570626f82" providerId="ADAL" clId="{F86A9B2F-F7AF-447D-8110-173685315D19}" dt="2023-04-28T07:19:51.453" v="2562" actId="1038"/>
          <ac:spMkLst>
            <pc:docMk/>
            <pc:sldMk cId="3938646118" sldId="492"/>
            <ac:spMk id="8" creationId="{3194CD2B-3097-9E46-1934-BD6E0D25D492}"/>
          </ac:spMkLst>
        </pc:spChg>
        <pc:spChg chg="add mod">
          <ac:chgData name="Jacob Wolf" userId="05576282-d74a-4647-9cd1-42b570626f82" providerId="ADAL" clId="{F86A9B2F-F7AF-447D-8110-173685315D19}" dt="2023-04-28T07:19:51.453" v="2562" actId="1038"/>
          <ac:spMkLst>
            <pc:docMk/>
            <pc:sldMk cId="3938646118" sldId="492"/>
            <ac:spMk id="9" creationId="{BFC98E02-D94F-58CD-38A6-980E7AF6FBE9}"/>
          </ac:spMkLst>
        </pc:spChg>
        <pc:spChg chg="del mod">
          <ac:chgData name="Jacob Wolf" userId="05576282-d74a-4647-9cd1-42b570626f82" providerId="ADAL" clId="{F86A9B2F-F7AF-447D-8110-173685315D19}" dt="2023-04-28T07:11:58.034" v="2296" actId="478"/>
          <ac:spMkLst>
            <pc:docMk/>
            <pc:sldMk cId="3938646118" sldId="492"/>
            <ac:spMk id="10" creationId="{65622CFE-48AE-6903-01C9-C057C8CE7825}"/>
          </ac:spMkLst>
        </pc:spChg>
        <pc:spChg chg="del mod">
          <ac:chgData name="Jacob Wolf" userId="05576282-d74a-4647-9cd1-42b570626f82" providerId="ADAL" clId="{F86A9B2F-F7AF-447D-8110-173685315D19}" dt="2023-04-28T07:12:13.674" v="2311" actId="478"/>
          <ac:spMkLst>
            <pc:docMk/>
            <pc:sldMk cId="3938646118" sldId="492"/>
            <ac:spMk id="11" creationId="{E59B118B-219F-C5C1-9A0F-36711EBC2C3C}"/>
          </ac:spMkLst>
        </pc:spChg>
        <pc:spChg chg="add mod">
          <ac:chgData name="Jacob Wolf" userId="05576282-d74a-4647-9cd1-42b570626f82" providerId="ADAL" clId="{F86A9B2F-F7AF-447D-8110-173685315D19}" dt="2023-04-28T07:19:51.453" v="2562" actId="1038"/>
          <ac:spMkLst>
            <pc:docMk/>
            <pc:sldMk cId="3938646118" sldId="492"/>
            <ac:spMk id="12" creationId="{3DD21DDF-9E32-622D-5B75-2CE730B86FAC}"/>
          </ac:spMkLst>
        </pc:spChg>
        <pc:spChg chg="add del mod">
          <ac:chgData name="Jacob Wolf" userId="05576282-d74a-4647-9cd1-42b570626f82" providerId="ADAL" clId="{F86A9B2F-F7AF-447D-8110-173685315D19}" dt="2023-04-28T07:12:31.908" v="2318" actId="478"/>
          <ac:spMkLst>
            <pc:docMk/>
            <pc:sldMk cId="3938646118" sldId="492"/>
            <ac:spMk id="13" creationId="{E7CF17B4-898D-36DD-FB18-37CFB29F5A52}"/>
          </ac:spMkLst>
        </pc:spChg>
        <pc:spChg chg="add del mod">
          <ac:chgData name="Jacob Wolf" userId="05576282-d74a-4647-9cd1-42b570626f82" providerId="ADAL" clId="{F86A9B2F-F7AF-447D-8110-173685315D19}" dt="2023-04-28T07:13:20.645" v="2349" actId="478"/>
          <ac:spMkLst>
            <pc:docMk/>
            <pc:sldMk cId="3938646118" sldId="492"/>
            <ac:spMk id="14" creationId="{01C0D43C-FA6C-1818-0293-E37B60700C62}"/>
          </ac:spMkLst>
        </pc:spChg>
        <pc:spChg chg="add del mod">
          <ac:chgData name="Jacob Wolf" userId="05576282-d74a-4647-9cd1-42b570626f82" providerId="ADAL" clId="{F86A9B2F-F7AF-447D-8110-173685315D19}" dt="2023-04-28T07:14:31.836" v="2415" actId="478"/>
          <ac:spMkLst>
            <pc:docMk/>
            <pc:sldMk cId="3938646118" sldId="492"/>
            <ac:spMk id="15" creationId="{5D3CAEA8-11A5-53EB-6375-69544D7288D6}"/>
          </ac:spMkLst>
        </pc:spChg>
        <pc:spChg chg="add mod">
          <ac:chgData name="Jacob Wolf" userId="05576282-d74a-4647-9cd1-42b570626f82" providerId="ADAL" clId="{F86A9B2F-F7AF-447D-8110-173685315D19}" dt="2023-04-28T07:34:50.806" v="2697" actId="1076"/>
          <ac:spMkLst>
            <pc:docMk/>
            <pc:sldMk cId="3938646118" sldId="492"/>
            <ac:spMk id="16" creationId="{0A641610-4D00-1EBC-3E90-BA4386499E2F}"/>
          </ac:spMkLst>
        </pc:spChg>
        <pc:graphicFrameChg chg="del modGraphic">
          <ac:chgData name="Jacob Wolf" userId="05576282-d74a-4647-9cd1-42b570626f82" providerId="ADAL" clId="{F86A9B2F-F7AF-447D-8110-173685315D19}" dt="2023-04-28T07:06:23.891" v="2115" actId="478"/>
          <ac:graphicFrameMkLst>
            <pc:docMk/>
            <pc:sldMk cId="3938646118" sldId="492"/>
            <ac:graphicFrameMk id="7" creationId="{12849DEE-A72F-B73B-A911-AAA3B1F19AC5}"/>
          </ac:graphicFrameMkLst>
        </pc:graphicFrameChg>
        <pc:picChg chg="mod modCrop">
          <ac:chgData name="Jacob Wolf" userId="05576282-d74a-4647-9cd1-42b570626f82" providerId="ADAL" clId="{F86A9B2F-F7AF-447D-8110-173685315D19}" dt="2023-04-28T07:19:55.147" v="2586" actId="1037"/>
          <ac:picMkLst>
            <pc:docMk/>
            <pc:sldMk cId="3938646118" sldId="492"/>
            <ac:picMk id="5" creationId="{7E4E12C8-C129-FB2A-4392-D1422CD030FC}"/>
          </ac:picMkLst>
        </pc:picChg>
        <pc:picChg chg="mod modCrop">
          <ac:chgData name="Jacob Wolf" userId="05576282-d74a-4647-9cd1-42b570626f82" providerId="ADAL" clId="{F86A9B2F-F7AF-447D-8110-173685315D19}" dt="2023-04-28T07:19:55.147" v="2586" actId="1037"/>
          <ac:picMkLst>
            <pc:docMk/>
            <pc:sldMk cId="3938646118" sldId="492"/>
            <ac:picMk id="17" creationId="{736EAAB4-ECA9-A8D6-E3BB-3C1355C965E4}"/>
          </ac:picMkLst>
        </pc:picChg>
        <pc:extLst>
          <p:ext xmlns:p="http://schemas.openxmlformats.org/presentationml/2006/main" uri="{D6D511B9-2390-475A-947B-AFAB55BFBCF1}">
            <pc226:cmChg xmlns:pc226="http://schemas.microsoft.com/office/powerpoint/2022/06/main/command" chg="add del mod">
              <pc226:chgData name="Jacob Wolf" userId="05576282-d74a-4647-9cd1-42b570626f82" providerId="ADAL" clId="{F86A9B2F-F7AF-447D-8110-173685315D19}" dt="2023-04-28T07:06:27.286" v="2117"/>
              <pc2:cmMkLst xmlns:pc2="http://schemas.microsoft.com/office/powerpoint/2019/9/main/command">
                <pc:docMk/>
                <pc:sldMk cId="3938646118" sldId="492"/>
                <pc2:cmMk id="{44ED86E8-BD50-4834-92B3-CE7EC641E756}"/>
              </pc2:cmMkLst>
            </pc226:cmChg>
          </p:ext>
        </pc:extLst>
      </pc:sldChg>
      <pc:sldChg chg="modSp mod">
        <pc:chgData name="Jacob Wolf" userId="05576282-d74a-4647-9cd1-42b570626f82" providerId="ADAL" clId="{F86A9B2F-F7AF-447D-8110-173685315D19}" dt="2023-04-28T07:47:11.146" v="2937" actId="20577"/>
        <pc:sldMkLst>
          <pc:docMk/>
          <pc:sldMk cId="3149563200" sldId="496"/>
        </pc:sldMkLst>
        <pc:spChg chg="mod">
          <ac:chgData name="Jacob Wolf" userId="05576282-d74a-4647-9cd1-42b570626f82" providerId="ADAL" clId="{F86A9B2F-F7AF-447D-8110-173685315D19}" dt="2023-04-28T07:47:11.146" v="2937" actId="20577"/>
          <ac:spMkLst>
            <pc:docMk/>
            <pc:sldMk cId="3149563200" sldId="496"/>
            <ac:spMk id="2" creationId="{00F2D731-7B8A-ED85-A98A-5BE7F6E29526}"/>
          </ac:spMkLst>
        </pc:spChg>
        <pc:spChg chg="mod">
          <ac:chgData name="Jacob Wolf" userId="05576282-d74a-4647-9cd1-42b570626f82" providerId="ADAL" clId="{F86A9B2F-F7AF-447D-8110-173685315D19}" dt="2023-04-28T07:46:28.914" v="2922" actId="1036"/>
          <ac:spMkLst>
            <pc:docMk/>
            <pc:sldMk cId="3149563200" sldId="496"/>
            <ac:spMk id="13" creationId="{41E08981-0316-8992-DDAF-585C4374FA81}"/>
          </ac:spMkLst>
        </pc:spChg>
        <pc:cxnChg chg="mod">
          <ac:chgData name="Jacob Wolf" userId="05576282-d74a-4647-9cd1-42b570626f82" providerId="ADAL" clId="{F86A9B2F-F7AF-447D-8110-173685315D19}" dt="2023-04-28T07:46:03.586" v="2894" actId="208"/>
          <ac:cxnSpMkLst>
            <pc:docMk/>
            <pc:sldMk cId="3149563200" sldId="496"/>
            <ac:cxnSpMk id="10" creationId="{FEE144C7-1793-5E91-67AC-310BACC9D8B3}"/>
          </ac:cxnSpMkLst>
        </pc:cxnChg>
        <pc:cxnChg chg="mod">
          <ac:chgData name="Jacob Wolf" userId="05576282-d74a-4647-9cd1-42b570626f82" providerId="ADAL" clId="{F86A9B2F-F7AF-447D-8110-173685315D19}" dt="2023-04-28T07:46:03.586" v="2894" actId="208"/>
          <ac:cxnSpMkLst>
            <pc:docMk/>
            <pc:sldMk cId="3149563200" sldId="496"/>
            <ac:cxnSpMk id="11" creationId="{81BF03F3-4671-34F1-8480-EFDF5C29EA59}"/>
          </ac:cxnSpMkLst>
        </pc:cxnChg>
        <pc:cxnChg chg="mod">
          <ac:chgData name="Jacob Wolf" userId="05576282-d74a-4647-9cd1-42b570626f82" providerId="ADAL" clId="{F86A9B2F-F7AF-447D-8110-173685315D19}" dt="2023-04-28T07:46:57.562" v="2925" actId="14100"/>
          <ac:cxnSpMkLst>
            <pc:docMk/>
            <pc:sldMk cId="3149563200" sldId="496"/>
            <ac:cxnSpMk id="12" creationId="{79005DC2-FD77-B81C-F91C-37D4C5917CB2}"/>
          </ac:cxnSpMkLst>
        </pc:cxnChg>
        <pc:cxnChg chg="mod">
          <ac:chgData name="Jacob Wolf" userId="05576282-d74a-4647-9cd1-42b570626f82" providerId="ADAL" clId="{F86A9B2F-F7AF-447D-8110-173685315D19}" dt="2023-04-28T07:46:54.529" v="2924" actId="14100"/>
          <ac:cxnSpMkLst>
            <pc:docMk/>
            <pc:sldMk cId="3149563200" sldId="496"/>
            <ac:cxnSpMk id="16" creationId="{1A58F6A6-2006-6855-EC48-D2DA6BA05C25}"/>
          </ac:cxnSpMkLst>
        </pc:cxnChg>
      </pc:sldChg>
      <pc:sldChg chg="addSp delSp modSp mod">
        <pc:chgData name="Jacob Wolf" userId="05576282-d74a-4647-9cd1-42b570626f82" providerId="ADAL" clId="{F86A9B2F-F7AF-447D-8110-173685315D19}" dt="2023-04-28T05:26:56.009" v="758" actId="14100"/>
        <pc:sldMkLst>
          <pc:docMk/>
          <pc:sldMk cId="1654459509" sldId="500"/>
        </pc:sldMkLst>
        <pc:spChg chg="mod">
          <ac:chgData name="Jacob Wolf" userId="05576282-d74a-4647-9cd1-42b570626f82" providerId="ADAL" clId="{F86A9B2F-F7AF-447D-8110-173685315D19}" dt="2023-04-28T05:24:30.913" v="750" actId="1076"/>
          <ac:spMkLst>
            <pc:docMk/>
            <pc:sldMk cId="1654459509" sldId="500"/>
            <ac:spMk id="11" creationId="{99470670-F7FB-E69A-C17F-2EE1B6365AF1}"/>
          </ac:spMkLst>
        </pc:spChg>
        <pc:spChg chg="mod">
          <ac:chgData name="Jacob Wolf" userId="05576282-d74a-4647-9cd1-42b570626f82" providerId="ADAL" clId="{F86A9B2F-F7AF-447D-8110-173685315D19}" dt="2023-04-28T05:24:33.465" v="751" actId="1076"/>
          <ac:spMkLst>
            <pc:docMk/>
            <pc:sldMk cId="1654459509" sldId="500"/>
            <ac:spMk id="12" creationId="{C5405820-D661-6092-DDB2-1CA27933DCBB}"/>
          </ac:spMkLst>
        </pc:spChg>
        <pc:spChg chg="mod">
          <ac:chgData name="Jacob Wolf" userId="05576282-d74a-4647-9cd1-42b570626f82" providerId="ADAL" clId="{F86A9B2F-F7AF-447D-8110-173685315D19}" dt="2023-04-28T05:24:23.018" v="748" actId="1076"/>
          <ac:spMkLst>
            <pc:docMk/>
            <pc:sldMk cId="1654459509" sldId="500"/>
            <ac:spMk id="13" creationId="{2616163E-54E5-A442-9826-1758EF2BB1E0}"/>
          </ac:spMkLst>
        </pc:spChg>
        <pc:spChg chg="mod">
          <ac:chgData name="Jacob Wolf" userId="05576282-d74a-4647-9cd1-42b570626f82" providerId="ADAL" clId="{F86A9B2F-F7AF-447D-8110-173685315D19}" dt="2023-04-28T05:24:25.522" v="749" actId="1076"/>
          <ac:spMkLst>
            <pc:docMk/>
            <pc:sldMk cId="1654459509" sldId="500"/>
            <ac:spMk id="15" creationId="{CB1F1A0F-3215-857B-E45D-49BEA22CA83F}"/>
          </ac:spMkLst>
        </pc:spChg>
        <pc:picChg chg="add mod ord">
          <ac:chgData name="Jacob Wolf" userId="05576282-d74a-4647-9cd1-42b570626f82" providerId="ADAL" clId="{F86A9B2F-F7AF-447D-8110-173685315D19}" dt="2023-04-28T04:22:22.854" v="170" actId="167"/>
          <ac:picMkLst>
            <pc:docMk/>
            <pc:sldMk cId="1654459509" sldId="500"/>
            <ac:picMk id="3" creationId="{36462734-0E6E-4591-2F49-804C818A70F7}"/>
          </ac:picMkLst>
        </pc:picChg>
        <pc:picChg chg="mod ord">
          <ac:chgData name="Jacob Wolf" userId="05576282-d74a-4647-9cd1-42b570626f82" providerId="ADAL" clId="{F86A9B2F-F7AF-447D-8110-173685315D19}" dt="2023-04-28T04:23:11.675" v="178" actId="166"/>
          <ac:picMkLst>
            <pc:docMk/>
            <pc:sldMk cId="1654459509" sldId="500"/>
            <ac:picMk id="16" creationId="{91DF74C7-59AE-BAD2-65D0-B595CB33E247}"/>
          </ac:picMkLst>
        </pc:picChg>
        <pc:picChg chg="del">
          <ac:chgData name="Jacob Wolf" userId="05576282-d74a-4647-9cd1-42b570626f82" providerId="ADAL" clId="{F86A9B2F-F7AF-447D-8110-173685315D19}" dt="2023-04-28T04:21:49.520" v="169" actId="478"/>
          <ac:picMkLst>
            <pc:docMk/>
            <pc:sldMk cId="1654459509" sldId="500"/>
            <ac:picMk id="23" creationId="{6C89BA75-4692-85DC-5F76-AABC5CC1D793}"/>
          </ac:picMkLst>
        </pc:picChg>
        <pc:cxnChg chg="mod ord">
          <ac:chgData name="Jacob Wolf" userId="05576282-d74a-4647-9cd1-42b570626f82" providerId="ADAL" clId="{F86A9B2F-F7AF-447D-8110-173685315D19}" dt="2023-04-28T05:26:56.009" v="758" actId="14100"/>
          <ac:cxnSpMkLst>
            <pc:docMk/>
            <pc:sldMk cId="1654459509" sldId="500"/>
            <ac:cxnSpMk id="6" creationId="{99811A17-A74F-1941-A73B-6B4831C79A86}"/>
          </ac:cxnSpMkLst>
        </pc:cxnChg>
        <pc:cxnChg chg="mod ord">
          <ac:chgData name="Jacob Wolf" userId="05576282-d74a-4647-9cd1-42b570626f82" providerId="ADAL" clId="{F86A9B2F-F7AF-447D-8110-173685315D19}" dt="2023-04-28T05:24:44.730" v="754" actId="14100"/>
          <ac:cxnSpMkLst>
            <pc:docMk/>
            <pc:sldMk cId="1654459509" sldId="500"/>
            <ac:cxnSpMk id="7" creationId="{49EAB5BA-4710-5A7A-C358-0E35FC50FAD6}"/>
          </ac:cxnSpMkLst>
        </pc:cxnChg>
        <pc:cxnChg chg="mod ord">
          <ac:chgData name="Jacob Wolf" userId="05576282-d74a-4647-9cd1-42b570626f82" providerId="ADAL" clId="{F86A9B2F-F7AF-447D-8110-173685315D19}" dt="2023-04-28T05:23:56.105" v="744" actId="14100"/>
          <ac:cxnSpMkLst>
            <pc:docMk/>
            <pc:sldMk cId="1654459509" sldId="500"/>
            <ac:cxnSpMk id="8" creationId="{61E29FFC-FFC7-F808-EF92-629A69F073B8}"/>
          </ac:cxnSpMkLst>
        </pc:cxnChg>
        <pc:cxnChg chg="mod ord">
          <ac:chgData name="Jacob Wolf" userId="05576282-d74a-4647-9cd1-42b570626f82" providerId="ADAL" clId="{F86A9B2F-F7AF-447D-8110-173685315D19}" dt="2023-04-28T05:26:45.826" v="757" actId="14100"/>
          <ac:cxnSpMkLst>
            <pc:docMk/>
            <pc:sldMk cId="1654459509" sldId="500"/>
            <ac:cxnSpMk id="9" creationId="{52900524-73D4-0FC1-A9D8-FE32BEB80491}"/>
          </ac:cxnSpMkLst>
        </pc:cxnChg>
        <pc:cxnChg chg="mod">
          <ac:chgData name="Jacob Wolf" userId="05576282-d74a-4647-9cd1-42b570626f82" providerId="ADAL" clId="{F86A9B2F-F7AF-447D-8110-173685315D19}" dt="2023-04-28T04:24:06.015" v="182" actId="14100"/>
          <ac:cxnSpMkLst>
            <pc:docMk/>
            <pc:sldMk cId="1654459509" sldId="500"/>
            <ac:cxnSpMk id="24" creationId="{45D2DE12-C235-B41E-195D-963DD27F434B}"/>
          </ac:cxnSpMkLst>
        </pc:cxnChg>
        <pc:cxnChg chg="mod">
          <ac:chgData name="Jacob Wolf" userId="05576282-d74a-4647-9cd1-42b570626f82" providerId="ADAL" clId="{F86A9B2F-F7AF-447D-8110-173685315D19}" dt="2023-04-28T04:24:08.622" v="183" actId="14100"/>
          <ac:cxnSpMkLst>
            <pc:docMk/>
            <pc:sldMk cId="1654459509" sldId="500"/>
            <ac:cxnSpMk id="25" creationId="{66D72FE8-9632-11BA-5C27-289E92AEF02F}"/>
          </ac:cxnSpMkLst>
        </pc:cxnChg>
      </pc:sldChg>
      <pc:sldChg chg="addSp delSp modSp mod addAnim delAnim modAnim">
        <pc:chgData name="Jacob Wolf" userId="05576282-d74a-4647-9cd1-42b570626f82" providerId="ADAL" clId="{F86A9B2F-F7AF-447D-8110-173685315D19}" dt="2023-04-28T07:42:27.129" v="2839"/>
        <pc:sldMkLst>
          <pc:docMk/>
          <pc:sldMk cId="3137744228" sldId="503"/>
        </pc:sldMkLst>
        <pc:spChg chg="add del mod">
          <ac:chgData name="Jacob Wolf" userId="05576282-d74a-4647-9cd1-42b570626f82" providerId="ADAL" clId="{F86A9B2F-F7AF-447D-8110-173685315D19}" dt="2023-04-28T07:42:05.864" v="2836" actId="478"/>
          <ac:spMkLst>
            <pc:docMk/>
            <pc:sldMk cId="3137744228" sldId="503"/>
            <ac:spMk id="7" creationId="{5B892222-DF39-D483-9FA2-F81549A8BBB9}"/>
          </ac:spMkLst>
        </pc:spChg>
        <pc:spChg chg="add del mod">
          <ac:chgData name="Jacob Wolf" userId="05576282-d74a-4647-9cd1-42b570626f82" providerId="ADAL" clId="{F86A9B2F-F7AF-447D-8110-173685315D19}" dt="2023-04-28T07:40:51.721" v="2822" actId="1076"/>
          <ac:spMkLst>
            <pc:docMk/>
            <pc:sldMk cId="3137744228" sldId="503"/>
            <ac:spMk id="8" creationId="{50021641-C69A-9115-5A15-DF41331650C8}"/>
          </ac:spMkLst>
        </pc:spChg>
        <pc:spChg chg="del">
          <ac:chgData name="Jacob Wolf" userId="05576282-d74a-4647-9cd1-42b570626f82" providerId="ADAL" clId="{F86A9B2F-F7AF-447D-8110-173685315D19}" dt="2023-04-28T07:39:58.201" v="2795" actId="478"/>
          <ac:spMkLst>
            <pc:docMk/>
            <pc:sldMk cId="3137744228" sldId="503"/>
            <ac:spMk id="15" creationId="{9A19F470-1CED-E487-F470-9FEBDD9A71F3}"/>
          </ac:spMkLst>
        </pc:spChg>
        <pc:picChg chg="add del mod">
          <ac:chgData name="Jacob Wolf" userId="05576282-d74a-4647-9cd1-42b570626f82" providerId="ADAL" clId="{F86A9B2F-F7AF-447D-8110-173685315D19}" dt="2023-04-28T07:42:03.804" v="2835" actId="478"/>
          <ac:picMkLst>
            <pc:docMk/>
            <pc:sldMk cId="3137744228" sldId="503"/>
            <ac:picMk id="4" creationId="{24132BF8-F53E-C99A-B885-7E3EB32A1660}"/>
          </ac:picMkLst>
        </pc:picChg>
        <pc:picChg chg="mod modCrop">
          <ac:chgData name="Jacob Wolf" userId="05576282-d74a-4647-9cd1-42b570626f82" providerId="ADAL" clId="{F86A9B2F-F7AF-447D-8110-173685315D19}" dt="2023-04-28T07:41:55.281" v="2833" actId="732"/>
          <ac:picMkLst>
            <pc:docMk/>
            <pc:sldMk cId="3137744228" sldId="503"/>
            <ac:picMk id="5" creationId="{AE781A44-E2CB-3E6B-DD47-8F0A9CC64E43}"/>
          </ac:picMkLst>
        </pc:picChg>
        <pc:cxnChg chg="del">
          <ac:chgData name="Jacob Wolf" userId="05576282-d74a-4647-9cd1-42b570626f82" providerId="ADAL" clId="{F86A9B2F-F7AF-447D-8110-173685315D19}" dt="2023-04-28T07:40:00.345" v="2797" actId="478"/>
          <ac:cxnSpMkLst>
            <pc:docMk/>
            <pc:sldMk cId="3137744228" sldId="503"/>
            <ac:cxnSpMk id="19" creationId="{EB73BA42-94FE-8F36-33EA-5E553A0C8295}"/>
          </ac:cxnSpMkLst>
        </pc:cxnChg>
        <pc:cxnChg chg="del">
          <ac:chgData name="Jacob Wolf" userId="05576282-d74a-4647-9cd1-42b570626f82" providerId="ADAL" clId="{F86A9B2F-F7AF-447D-8110-173685315D19}" dt="2023-04-28T07:39:59.370" v="2796" actId="478"/>
          <ac:cxnSpMkLst>
            <pc:docMk/>
            <pc:sldMk cId="3137744228" sldId="503"/>
            <ac:cxnSpMk id="20" creationId="{DEFA9528-09FB-190A-C1CA-512E6F732ACD}"/>
          </ac:cxnSpMkLst>
        </pc:cxnChg>
        <pc:cxnChg chg="add del mod">
          <ac:chgData name="Jacob Wolf" userId="05576282-d74a-4647-9cd1-42b570626f82" providerId="ADAL" clId="{F86A9B2F-F7AF-447D-8110-173685315D19}" dt="2023-04-28T07:42:24.119" v="2838" actId="478"/>
          <ac:cxnSpMkLst>
            <pc:docMk/>
            <pc:sldMk cId="3137744228" sldId="503"/>
            <ac:cxnSpMk id="22" creationId="{3048FD39-6F68-446F-1845-4292B0368503}"/>
          </ac:cxnSpMkLst>
        </pc:cxnChg>
      </pc:sldChg>
      <pc:sldChg chg="addSp delSp modSp mod">
        <pc:chgData name="Jacob Wolf" userId="05576282-d74a-4647-9cd1-42b570626f82" providerId="ADAL" clId="{F86A9B2F-F7AF-447D-8110-173685315D19}" dt="2023-04-28T07:42:01.745" v="2834" actId="478"/>
        <pc:sldMkLst>
          <pc:docMk/>
          <pc:sldMk cId="706088407" sldId="505"/>
        </pc:sldMkLst>
        <pc:picChg chg="add del mod ord">
          <ac:chgData name="Jacob Wolf" userId="05576282-d74a-4647-9cd1-42b570626f82" providerId="ADAL" clId="{F86A9B2F-F7AF-447D-8110-173685315D19}" dt="2023-04-28T07:42:01.745" v="2834" actId="478"/>
          <ac:picMkLst>
            <pc:docMk/>
            <pc:sldMk cId="706088407" sldId="505"/>
            <ac:picMk id="3" creationId="{BD97AE6E-95C1-6515-3C0C-C8A0086F80C9}"/>
          </ac:picMkLst>
        </pc:picChg>
        <pc:picChg chg="mod">
          <ac:chgData name="Jacob Wolf" userId="05576282-d74a-4647-9cd1-42b570626f82" providerId="ADAL" clId="{F86A9B2F-F7AF-447D-8110-173685315D19}" dt="2023-04-28T07:41:31.128" v="2830" actId="1076"/>
          <ac:picMkLst>
            <pc:docMk/>
            <pc:sldMk cId="706088407" sldId="505"/>
            <ac:picMk id="5" creationId="{F4CD0C9B-7B99-47D4-71B9-AD76B4EC4BFF}"/>
          </ac:picMkLst>
        </pc:picChg>
      </pc:sldChg>
      <pc:sldChg chg="modSp mod">
        <pc:chgData name="Jacob Wolf" userId="05576282-d74a-4647-9cd1-42b570626f82" providerId="ADAL" clId="{F86A9B2F-F7AF-447D-8110-173685315D19}" dt="2023-04-28T05:23:18.129" v="722" actId="14100"/>
        <pc:sldMkLst>
          <pc:docMk/>
          <pc:sldMk cId="1156173111" sldId="506"/>
        </pc:sldMkLst>
        <pc:spChg chg="mod">
          <ac:chgData name="Jacob Wolf" userId="05576282-d74a-4647-9cd1-42b570626f82" providerId="ADAL" clId="{F86A9B2F-F7AF-447D-8110-173685315D19}" dt="2023-04-28T04:45:37.591" v="407" actId="1076"/>
          <ac:spMkLst>
            <pc:docMk/>
            <pc:sldMk cId="1156173111" sldId="506"/>
            <ac:spMk id="14" creationId="{8865932E-34EA-C869-56A5-B106225375C4}"/>
          </ac:spMkLst>
        </pc:spChg>
        <pc:spChg chg="mod">
          <ac:chgData name="Jacob Wolf" userId="05576282-d74a-4647-9cd1-42b570626f82" providerId="ADAL" clId="{F86A9B2F-F7AF-447D-8110-173685315D19}" dt="2023-04-28T04:45:51.775" v="418" actId="1076"/>
          <ac:spMkLst>
            <pc:docMk/>
            <pc:sldMk cId="1156173111" sldId="506"/>
            <ac:spMk id="17" creationId="{9B96BA7D-9173-F936-3831-2E77626F0783}"/>
          </ac:spMkLst>
        </pc:spChg>
        <pc:spChg chg="mod">
          <ac:chgData name="Jacob Wolf" userId="05576282-d74a-4647-9cd1-42b570626f82" providerId="ADAL" clId="{F86A9B2F-F7AF-447D-8110-173685315D19}" dt="2023-04-28T05:20:13.713" v="647" actId="1076"/>
          <ac:spMkLst>
            <pc:docMk/>
            <pc:sldMk cId="1156173111" sldId="506"/>
            <ac:spMk id="20" creationId="{FE2322C7-4727-B7D9-92DC-5D76D77EE81F}"/>
          </ac:spMkLst>
        </pc:spChg>
        <pc:picChg chg="mod modCrop">
          <ac:chgData name="Jacob Wolf" userId="05576282-d74a-4647-9cd1-42b570626f82" providerId="ADAL" clId="{F86A9B2F-F7AF-447D-8110-173685315D19}" dt="2023-04-28T04:45:14.952" v="401" actId="1076"/>
          <ac:picMkLst>
            <pc:docMk/>
            <pc:sldMk cId="1156173111" sldId="506"/>
            <ac:picMk id="5" creationId="{BAF66F48-A837-D432-1717-396D8BD8832B}"/>
          </ac:picMkLst>
        </pc:picChg>
        <pc:cxnChg chg="mod">
          <ac:chgData name="Jacob Wolf" userId="05576282-d74a-4647-9cd1-42b570626f82" providerId="ADAL" clId="{F86A9B2F-F7AF-447D-8110-173685315D19}" dt="2023-04-28T04:45:34.935" v="406" actId="14100"/>
          <ac:cxnSpMkLst>
            <pc:docMk/>
            <pc:sldMk cId="1156173111" sldId="506"/>
            <ac:cxnSpMk id="8" creationId="{21AD44CA-688F-B6A3-E56A-72996E39B22C}"/>
          </ac:cxnSpMkLst>
        </pc:cxnChg>
        <pc:cxnChg chg="mod">
          <ac:chgData name="Jacob Wolf" userId="05576282-d74a-4647-9cd1-42b570626f82" providerId="ADAL" clId="{F86A9B2F-F7AF-447D-8110-173685315D19}" dt="2023-04-28T04:45:31.664" v="405" actId="14100"/>
          <ac:cxnSpMkLst>
            <pc:docMk/>
            <pc:sldMk cId="1156173111" sldId="506"/>
            <ac:cxnSpMk id="9" creationId="{A8979B73-D5AB-0698-746F-687D7EEE47AF}"/>
          </ac:cxnSpMkLst>
        </pc:cxnChg>
        <pc:cxnChg chg="mod">
          <ac:chgData name="Jacob Wolf" userId="05576282-d74a-4647-9cd1-42b570626f82" providerId="ADAL" clId="{F86A9B2F-F7AF-447D-8110-173685315D19}" dt="2023-04-28T04:45:43.703" v="409" actId="14100"/>
          <ac:cxnSpMkLst>
            <pc:docMk/>
            <pc:sldMk cId="1156173111" sldId="506"/>
            <ac:cxnSpMk id="13" creationId="{AF427D56-E916-7819-6587-4B0DA48F71CD}"/>
          </ac:cxnSpMkLst>
        </pc:cxnChg>
        <pc:cxnChg chg="mod">
          <ac:chgData name="Jacob Wolf" userId="05576282-d74a-4647-9cd1-42b570626f82" providerId="ADAL" clId="{F86A9B2F-F7AF-447D-8110-173685315D19}" dt="2023-04-28T05:23:15.969" v="721" actId="14100"/>
          <ac:cxnSpMkLst>
            <pc:docMk/>
            <pc:sldMk cId="1156173111" sldId="506"/>
            <ac:cxnSpMk id="16" creationId="{55DEFE7A-7351-2A2F-204A-319963075F7A}"/>
          </ac:cxnSpMkLst>
        </pc:cxnChg>
        <pc:cxnChg chg="mod">
          <ac:chgData name="Jacob Wolf" userId="05576282-d74a-4647-9cd1-42b570626f82" providerId="ADAL" clId="{F86A9B2F-F7AF-447D-8110-173685315D19}" dt="2023-04-28T05:23:18.129" v="722" actId="14100"/>
          <ac:cxnSpMkLst>
            <pc:docMk/>
            <pc:sldMk cId="1156173111" sldId="506"/>
            <ac:cxnSpMk id="19" creationId="{03D19685-721B-8C44-3654-261A468AA94B}"/>
          </ac:cxnSpMkLst>
        </pc:cxnChg>
      </pc:sldChg>
      <pc:sldChg chg="addSp modSp mod">
        <pc:chgData name="Jacob Wolf" userId="05576282-d74a-4647-9cd1-42b570626f82" providerId="ADAL" clId="{F86A9B2F-F7AF-447D-8110-173685315D19}" dt="2023-04-28T06:40:01.165" v="1278" actId="1076"/>
        <pc:sldMkLst>
          <pc:docMk/>
          <pc:sldMk cId="1525383031" sldId="511"/>
        </pc:sldMkLst>
        <pc:spChg chg="mod">
          <ac:chgData name="Jacob Wolf" userId="05576282-d74a-4647-9cd1-42b570626f82" providerId="ADAL" clId="{F86A9B2F-F7AF-447D-8110-173685315D19}" dt="2023-04-28T05:42:23.320" v="1200" actId="120"/>
          <ac:spMkLst>
            <pc:docMk/>
            <pc:sldMk cId="1525383031" sldId="511"/>
            <ac:spMk id="8" creationId="{EF505784-A7B2-369D-302A-DDAFA8B12768}"/>
          </ac:spMkLst>
        </pc:spChg>
        <pc:spChg chg="mod">
          <ac:chgData name="Jacob Wolf" userId="05576282-d74a-4647-9cd1-42b570626f82" providerId="ADAL" clId="{F86A9B2F-F7AF-447D-8110-173685315D19}" dt="2023-04-28T05:42:43.612" v="1207" actId="14100"/>
          <ac:spMkLst>
            <pc:docMk/>
            <pc:sldMk cId="1525383031" sldId="511"/>
            <ac:spMk id="11" creationId="{0E2ED396-0CF4-063D-AAA0-160772D4A2C4}"/>
          </ac:spMkLst>
        </pc:spChg>
        <pc:picChg chg="add mod">
          <ac:chgData name="Jacob Wolf" userId="05576282-d74a-4647-9cd1-42b570626f82" providerId="ADAL" clId="{F86A9B2F-F7AF-447D-8110-173685315D19}" dt="2023-04-28T06:40:01.165" v="1278" actId="1076"/>
          <ac:picMkLst>
            <pc:docMk/>
            <pc:sldMk cId="1525383031" sldId="511"/>
            <ac:picMk id="3" creationId="{55E2F041-1CCB-7F98-7393-6F159316C930}"/>
          </ac:picMkLst>
        </pc:picChg>
        <pc:picChg chg="mod">
          <ac:chgData name="Jacob Wolf" userId="05576282-d74a-4647-9cd1-42b570626f82" providerId="ADAL" clId="{F86A9B2F-F7AF-447D-8110-173685315D19}" dt="2023-04-28T05:42:53.765" v="1208" actId="108"/>
          <ac:picMkLst>
            <pc:docMk/>
            <pc:sldMk cId="1525383031" sldId="511"/>
            <ac:picMk id="6" creationId="{0B6E8825-CCC9-8EC2-7ABE-7C0A3BEB3B90}"/>
          </ac:picMkLst>
        </pc:picChg>
        <pc:picChg chg="mod">
          <ac:chgData name="Jacob Wolf" userId="05576282-d74a-4647-9cd1-42b570626f82" providerId="ADAL" clId="{F86A9B2F-F7AF-447D-8110-173685315D19}" dt="2023-04-28T05:41:18.589" v="1186" actId="1582"/>
          <ac:picMkLst>
            <pc:docMk/>
            <pc:sldMk cId="1525383031" sldId="511"/>
            <ac:picMk id="7" creationId="{67C5006A-5B9E-F8CF-4CC2-A41EF959C620}"/>
          </ac:picMkLst>
        </pc:picChg>
        <pc:picChg chg="mod">
          <ac:chgData name="Jacob Wolf" userId="05576282-d74a-4647-9cd1-42b570626f82" providerId="ADAL" clId="{F86A9B2F-F7AF-447D-8110-173685315D19}" dt="2023-04-28T05:41:18.589" v="1186" actId="1582"/>
          <ac:picMkLst>
            <pc:docMk/>
            <pc:sldMk cId="1525383031" sldId="511"/>
            <ac:picMk id="10" creationId="{23504421-D214-5950-E1DA-3E864876EA69}"/>
          </ac:picMkLst>
        </pc:picChg>
        <pc:cxnChg chg="mod">
          <ac:chgData name="Jacob Wolf" userId="05576282-d74a-4647-9cd1-42b570626f82" providerId="ADAL" clId="{F86A9B2F-F7AF-447D-8110-173685315D19}" dt="2023-04-28T05:40:56.870" v="1184" actId="108"/>
          <ac:cxnSpMkLst>
            <pc:docMk/>
            <pc:sldMk cId="1525383031" sldId="511"/>
            <ac:cxnSpMk id="9" creationId="{8577EE0D-7F2B-8760-E905-2943EA4C68FD}"/>
          </ac:cxnSpMkLst>
        </pc:cxnChg>
        <pc:cxnChg chg="mod">
          <ac:chgData name="Jacob Wolf" userId="05576282-d74a-4647-9cd1-42b570626f82" providerId="ADAL" clId="{F86A9B2F-F7AF-447D-8110-173685315D19}" dt="2023-04-28T05:40:56.870" v="1184" actId="108"/>
          <ac:cxnSpMkLst>
            <pc:docMk/>
            <pc:sldMk cId="1525383031" sldId="511"/>
            <ac:cxnSpMk id="12" creationId="{EC39F9AF-C618-F442-F6BD-5FE511E4DE6E}"/>
          </ac:cxnSpMkLst>
        </pc:cxnChg>
      </pc:sldChg>
      <pc:sldChg chg="addSp modSp mod addCm modCm">
        <pc:chgData name="Jacob Wolf" userId="05576282-d74a-4647-9cd1-42b570626f82" providerId="ADAL" clId="{F86A9B2F-F7AF-447D-8110-173685315D19}" dt="2023-04-28T07:03:38.123" v="1991" actId="108"/>
        <pc:sldMkLst>
          <pc:docMk/>
          <pc:sldMk cId="3680799721" sldId="512"/>
        </pc:sldMkLst>
        <pc:spChg chg="mod">
          <ac:chgData name="Jacob Wolf" userId="05576282-d74a-4647-9cd1-42b570626f82" providerId="ADAL" clId="{F86A9B2F-F7AF-447D-8110-173685315D19}" dt="2023-04-28T07:03:32" v="1990" actId="1036"/>
          <ac:spMkLst>
            <pc:docMk/>
            <pc:sldMk cId="3680799721" sldId="512"/>
            <ac:spMk id="3" creationId="{249FBE09-82F4-4A76-76E3-215029CA8A85}"/>
          </ac:spMkLst>
        </pc:spChg>
        <pc:picChg chg="add mod">
          <ac:chgData name="Jacob Wolf" userId="05576282-d74a-4647-9cd1-42b570626f82" providerId="ADAL" clId="{F86A9B2F-F7AF-447D-8110-173685315D19}" dt="2023-04-28T07:03:32" v="1990" actId="1036"/>
          <ac:picMkLst>
            <pc:docMk/>
            <pc:sldMk cId="3680799721" sldId="512"/>
            <ac:picMk id="4" creationId="{287F14B4-EDFD-C91A-0D81-E455744BCB18}"/>
          </ac:picMkLst>
        </pc:picChg>
        <pc:picChg chg="mod">
          <ac:chgData name="Jacob Wolf" userId="05576282-d74a-4647-9cd1-42b570626f82" providerId="ADAL" clId="{F86A9B2F-F7AF-447D-8110-173685315D19}" dt="2023-04-28T07:03:38.123" v="1991" actId="108"/>
          <ac:picMkLst>
            <pc:docMk/>
            <pc:sldMk cId="3680799721" sldId="512"/>
            <ac:picMk id="9" creationId="{360A0016-2AC7-AFE6-60A4-6718636574CD}"/>
          </ac:picMkLst>
        </pc:picChg>
        <pc:extLst>
          <p:ext xmlns:p="http://schemas.openxmlformats.org/presentationml/2006/main" uri="{D6D511B9-2390-475A-947B-AFAB55BFBCF1}">
            <pc226:cmChg xmlns:pc226="http://schemas.microsoft.com/office/powerpoint/2022/06/main/command" chg="add">
              <pc226:chgData name="Jacob Wolf" userId="05576282-d74a-4647-9cd1-42b570626f82" providerId="ADAL" clId="{F86A9B2F-F7AF-447D-8110-173685315D19}" dt="2023-04-28T06:01:44.352" v="1250"/>
              <pc2:cmMkLst xmlns:pc2="http://schemas.microsoft.com/office/powerpoint/2019/9/main/command">
                <pc:docMk/>
                <pc:sldMk cId="3680799721" sldId="512"/>
                <pc2:cmMk id="{68E086A8-273C-41A4-9449-1F865B747C79}"/>
              </pc2:cmMkLst>
              <pc226:cmRplyChg chg="add">
                <pc226:chgData name="Jacob Wolf" userId="05576282-d74a-4647-9cd1-42b570626f82" providerId="ADAL" clId="{F86A9B2F-F7AF-447D-8110-173685315D19}" dt="2023-04-28T06:01:44.352" v="1250"/>
                <pc2:cmRplyMkLst xmlns:pc2="http://schemas.microsoft.com/office/powerpoint/2019/9/main/command">
                  <pc:docMk/>
                  <pc:sldMk cId="3680799721" sldId="512"/>
                  <pc2:cmMk id="{68E086A8-273C-41A4-9449-1F865B747C79}"/>
                  <pc2:cmRplyMk id="{0DFD74BD-5257-4CC2-8CFB-514824C625B2}"/>
                </pc2:cmRplyMkLst>
              </pc226:cmRplyChg>
            </pc226:cmChg>
          </p:ext>
        </pc:extLst>
      </pc:sldChg>
      <pc:sldChg chg="addSp delSp modSp mod">
        <pc:chgData name="Jacob Wolf" userId="05576282-d74a-4647-9cd1-42b570626f82" providerId="ADAL" clId="{F86A9B2F-F7AF-447D-8110-173685315D19}" dt="2023-04-28T06:51:18.152" v="1641" actId="1036"/>
        <pc:sldMkLst>
          <pc:docMk/>
          <pc:sldMk cId="711158962" sldId="513"/>
        </pc:sldMkLst>
        <pc:spChg chg="mod">
          <ac:chgData name="Jacob Wolf" userId="05576282-d74a-4647-9cd1-42b570626f82" providerId="ADAL" clId="{F86A9B2F-F7AF-447D-8110-173685315D19}" dt="2023-04-28T06:40:42.439" v="1312" actId="20577"/>
          <ac:spMkLst>
            <pc:docMk/>
            <pc:sldMk cId="711158962" sldId="513"/>
            <ac:spMk id="2" creationId="{08B62498-AB04-FC3B-44C5-746AB5F52951}"/>
          </ac:spMkLst>
        </pc:spChg>
        <pc:spChg chg="mod">
          <ac:chgData name="Jacob Wolf" userId="05576282-d74a-4647-9cd1-42b570626f82" providerId="ADAL" clId="{F86A9B2F-F7AF-447D-8110-173685315D19}" dt="2023-04-28T06:42:51.507" v="1357" actId="1035"/>
          <ac:spMkLst>
            <pc:docMk/>
            <pc:sldMk cId="711158962" sldId="513"/>
            <ac:spMk id="4" creationId="{5DB161ED-16AB-669F-6EF9-588D0B909F84}"/>
          </ac:spMkLst>
        </pc:spChg>
        <pc:spChg chg="mod">
          <ac:chgData name="Jacob Wolf" userId="05576282-d74a-4647-9cd1-42b570626f82" providerId="ADAL" clId="{F86A9B2F-F7AF-447D-8110-173685315D19}" dt="2023-04-28T06:42:51.507" v="1357" actId="1035"/>
          <ac:spMkLst>
            <pc:docMk/>
            <pc:sldMk cId="711158962" sldId="513"/>
            <ac:spMk id="5" creationId="{DCB8D9DE-1AC0-6AC0-0211-FDFDFC7ED508}"/>
          </ac:spMkLst>
        </pc:spChg>
        <pc:spChg chg="mod">
          <ac:chgData name="Jacob Wolf" userId="05576282-d74a-4647-9cd1-42b570626f82" providerId="ADAL" clId="{F86A9B2F-F7AF-447D-8110-173685315D19}" dt="2023-04-28T06:42:51.507" v="1357" actId="1035"/>
          <ac:spMkLst>
            <pc:docMk/>
            <pc:sldMk cId="711158962" sldId="513"/>
            <ac:spMk id="6" creationId="{1853BB8C-8E2B-EC29-9CCE-B4AC83EEFC94}"/>
          </ac:spMkLst>
        </pc:spChg>
        <pc:spChg chg="add del mod">
          <ac:chgData name="Jacob Wolf" userId="05576282-d74a-4647-9cd1-42b570626f82" providerId="ADAL" clId="{F86A9B2F-F7AF-447D-8110-173685315D19}" dt="2023-04-28T06:50:04.233" v="1607" actId="478"/>
          <ac:spMkLst>
            <pc:docMk/>
            <pc:sldMk cId="711158962" sldId="513"/>
            <ac:spMk id="7" creationId="{EAFE0E5C-F399-F88E-44E5-23C7B625B50B}"/>
          </ac:spMkLst>
        </pc:spChg>
        <pc:spChg chg="add mod">
          <ac:chgData name="Jacob Wolf" userId="05576282-d74a-4647-9cd1-42b570626f82" providerId="ADAL" clId="{F86A9B2F-F7AF-447D-8110-173685315D19}" dt="2023-04-28T06:48:34.359" v="1535" actId="1036"/>
          <ac:spMkLst>
            <pc:docMk/>
            <pc:sldMk cId="711158962" sldId="513"/>
            <ac:spMk id="9" creationId="{F80F6000-4088-FC40-1658-6BCEC1E99A43}"/>
          </ac:spMkLst>
        </pc:spChg>
        <pc:spChg chg="mod">
          <ac:chgData name="Jacob Wolf" userId="05576282-d74a-4647-9cd1-42b570626f82" providerId="ADAL" clId="{F86A9B2F-F7AF-447D-8110-173685315D19}" dt="2023-04-28T06:42:51.507" v="1357" actId="1035"/>
          <ac:spMkLst>
            <pc:docMk/>
            <pc:sldMk cId="711158962" sldId="513"/>
            <ac:spMk id="20" creationId="{9FD1DC2A-5285-ABBD-67B2-5EB5CC727320}"/>
          </ac:spMkLst>
        </pc:spChg>
        <pc:spChg chg="mod">
          <ac:chgData name="Jacob Wolf" userId="05576282-d74a-4647-9cd1-42b570626f82" providerId="ADAL" clId="{F86A9B2F-F7AF-447D-8110-173685315D19}" dt="2023-04-28T06:42:51.507" v="1357" actId="1035"/>
          <ac:spMkLst>
            <pc:docMk/>
            <pc:sldMk cId="711158962" sldId="513"/>
            <ac:spMk id="21" creationId="{732106E2-D5D5-14FE-04AE-4D9FACF887F7}"/>
          </ac:spMkLst>
        </pc:spChg>
        <pc:spChg chg="mod">
          <ac:chgData name="Jacob Wolf" userId="05576282-d74a-4647-9cd1-42b570626f82" providerId="ADAL" clId="{F86A9B2F-F7AF-447D-8110-173685315D19}" dt="2023-04-28T06:45:27.382" v="1460" actId="20577"/>
          <ac:spMkLst>
            <pc:docMk/>
            <pc:sldMk cId="711158962" sldId="513"/>
            <ac:spMk id="22" creationId="{22077D2E-CF2C-E5D0-80C1-C2A2D28D44D1}"/>
          </ac:spMkLst>
        </pc:spChg>
        <pc:spChg chg="add mod">
          <ac:chgData name="Jacob Wolf" userId="05576282-d74a-4647-9cd1-42b570626f82" providerId="ADAL" clId="{F86A9B2F-F7AF-447D-8110-173685315D19}" dt="2023-04-28T06:50:37.296" v="1633" actId="1036"/>
          <ac:spMkLst>
            <pc:docMk/>
            <pc:sldMk cId="711158962" sldId="513"/>
            <ac:spMk id="27" creationId="{B70678E8-1B32-FC82-5876-F7E3869B03FE}"/>
          </ac:spMkLst>
        </pc:spChg>
        <pc:spChg chg="add mod">
          <ac:chgData name="Jacob Wolf" userId="05576282-d74a-4647-9cd1-42b570626f82" providerId="ADAL" clId="{F86A9B2F-F7AF-447D-8110-173685315D19}" dt="2023-04-28T06:51:18.152" v="1641" actId="1036"/>
          <ac:spMkLst>
            <pc:docMk/>
            <pc:sldMk cId="711158962" sldId="513"/>
            <ac:spMk id="28" creationId="{F113D2E4-1C61-C65A-CBED-2DC906D23917}"/>
          </ac:spMkLst>
        </pc:spChg>
        <pc:picChg chg="add mod modCrop">
          <ac:chgData name="Jacob Wolf" userId="05576282-d74a-4647-9cd1-42b570626f82" providerId="ADAL" clId="{F86A9B2F-F7AF-447D-8110-173685315D19}" dt="2023-04-28T06:50:31.464" v="1622" actId="732"/>
          <ac:picMkLst>
            <pc:docMk/>
            <pc:sldMk cId="711158962" sldId="513"/>
            <ac:picMk id="3" creationId="{212962BE-14D0-F4DF-C615-187713434DB7}"/>
          </ac:picMkLst>
        </pc:picChg>
        <pc:picChg chg="del">
          <ac:chgData name="Jacob Wolf" userId="05576282-d74a-4647-9cd1-42b570626f82" providerId="ADAL" clId="{F86A9B2F-F7AF-447D-8110-173685315D19}" dt="2023-04-28T06:41:05.885" v="1313" actId="478"/>
          <ac:picMkLst>
            <pc:docMk/>
            <pc:sldMk cId="711158962" sldId="513"/>
            <ac:picMk id="23" creationId="{5AC38367-D1B5-9AA9-6541-E7A932346B7F}"/>
          </ac:picMkLst>
        </pc:picChg>
        <pc:picChg chg="mod">
          <ac:chgData name="Jacob Wolf" userId="05576282-d74a-4647-9cd1-42b570626f82" providerId="ADAL" clId="{F86A9B2F-F7AF-447D-8110-173685315D19}" dt="2023-04-28T06:43:16.980" v="1396" actId="14100"/>
          <ac:picMkLst>
            <pc:docMk/>
            <pc:sldMk cId="711158962" sldId="513"/>
            <ac:picMk id="1026" creationId="{55DF58B5-0B2F-6A63-5981-C45F03540D82}"/>
          </ac:picMkLst>
        </pc:picChg>
        <pc:cxnChg chg="mod">
          <ac:chgData name="Jacob Wolf" userId="05576282-d74a-4647-9cd1-42b570626f82" providerId="ADAL" clId="{F86A9B2F-F7AF-447D-8110-173685315D19}" dt="2023-04-28T06:42:51.507" v="1357" actId="1035"/>
          <ac:cxnSpMkLst>
            <pc:docMk/>
            <pc:sldMk cId="711158962" sldId="513"/>
            <ac:cxnSpMk id="8" creationId="{C5E18483-8EDB-2951-B9DF-F93E415FAE37}"/>
          </ac:cxnSpMkLst>
        </pc:cxnChg>
        <pc:cxnChg chg="add mod">
          <ac:chgData name="Jacob Wolf" userId="05576282-d74a-4647-9cd1-42b570626f82" providerId="ADAL" clId="{F86A9B2F-F7AF-447D-8110-173685315D19}" dt="2023-04-28T06:48:34.359" v="1535" actId="1036"/>
          <ac:cxnSpMkLst>
            <pc:docMk/>
            <pc:sldMk cId="711158962" sldId="513"/>
            <ac:cxnSpMk id="10" creationId="{B5B92BA6-646A-3752-6F36-E9495ABA5324}"/>
          </ac:cxnSpMkLst>
        </pc:cxnChg>
        <pc:cxnChg chg="mod">
          <ac:chgData name="Jacob Wolf" userId="05576282-d74a-4647-9cd1-42b570626f82" providerId="ADAL" clId="{F86A9B2F-F7AF-447D-8110-173685315D19}" dt="2023-04-28T06:42:51.507" v="1357" actId="1035"/>
          <ac:cxnSpMkLst>
            <pc:docMk/>
            <pc:sldMk cId="711158962" sldId="513"/>
            <ac:cxnSpMk id="12" creationId="{EB22BD30-009D-440E-B038-501A9DA21AB3}"/>
          </ac:cxnSpMkLst>
        </pc:cxnChg>
        <pc:cxnChg chg="mod">
          <ac:chgData name="Jacob Wolf" userId="05576282-d74a-4647-9cd1-42b570626f82" providerId="ADAL" clId="{F86A9B2F-F7AF-447D-8110-173685315D19}" dt="2023-04-28T06:42:51.507" v="1357" actId="1035"/>
          <ac:cxnSpMkLst>
            <pc:docMk/>
            <pc:sldMk cId="711158962" sldId="513"/>
            <ac:cxnSpMk id="13" creationId="{430220D5-1664-320C-A545-7933A92EFF68}"/>
          </ac:cxnSpMkLst>
        </pc:cxnChg>
        <pc:cxnChg chg="mod">
          <ac:chgData name="Jacob Wolf" userId="05576282-d74a-4647-9cd1-42b570626f82" providerId="ADAL" clId="{F86A9B2F-F7AF-447D-8110-173685315D19}" dt="2023-04-28T06:42:51.507" v="1357" actId="1035"/>
          <ac:cxnSpMkLst>
            <pc:docMk/>
            <pc:sldMk cId="711158962" sldId="513"/>
            <ac:cxnSpMk id="17" creationId="{C12BAE96-CD02-42CB-4D72-2C40FF8F6DB0}"/>
          </ac:cxnSpMkLst>
        </pc:cxnChg>
        <pc:cxnChg chg="mod">
          <ac:chgData name="Jacob Wolf" userId="05576282-d74a-4647-9cd1-42b570626f82" providerId="ADAL" clId="{F86A9B2F-F7AF-447D-8110-173685315D19}" dt="2023-04-28T06:42:51.507" v="1357" actId="1035"/>
          <ac:cxnSpMkLst>
            <pc:docMk/>
            <pc:sldMk cId="711158962" sldId="513"/>
            <ac:cxnSpMk id="18" creationId="{88D77BAE-BB55-5F0E-EDE8-AD36FFCED6B0}"/>
          </ac:cxnSpMkLst>
        </pc:cxnChg>
        <pc:cxnChg chg="mod">
          <ac:chgData name="Jacob Wolf" userId="05576282-d74a-4647-9cd1-42b570626f82" providerId="ADAL" clId="{F86A9B2F-F7AF-447D-8110-173685315D19}" dt="2023-04-28T06:42:51.507" v="1357" actId="1035"/>
          <ac:cxnSpMkLst>
            <pc:docMk/>
            <pc:sldMk cId="711158962" sldId="513"/>
            <ac:cxnSpMk id="19" creationId="{8F9FA5FB-C2EC-E2AE-1B35-ACACEF1C7BDC}"/>
          </ac:cxnSpMkLst>
        </pc:cxnChg>
        <pc:cxnChg chg="add mod">
          <ac:chgData name="Jacob Wolf" userId="05576282-d74a-4647-9cd1-42b570626f82" providerId="ADAL" clId="{F86A9B2F-F7AF-447D-8110-173685315D19}" dt="2023-04-28T06:48:17.448" v="1514" actId="1035"/>
          <ac:cxnSpMkLst>
            <pc:docMk/>
            <pc:sldMk cId="711158962" sldId="513"/>
            <ac:cxnSpMk id="26" creationId="{E7416DFB-338B-3D97-499A-78B8EBA5B23C}"/>
          </ac:cxnSpMkLst>
        </pc:cxnChg>
      </pc:sldChg>
      <pc:sldChg chg="addSp delSp modSp mod ord delAnim modAnim modNotesTx">
        <pc:chgData name="Jacob Wolf" userId="05576282-d74a-4647-9cd1-42b570626f82" providerId="ADAL" clId="{F86A9B2F-F7AF-447D-8110-173685315D19}" dt="2023-04-28T05:23:32.369" v="740" actId="1037"/>
        <pc:sldMkLst>
          <pc:docMk/>
          <pc:sldMk cId="3181528416" sldId="514"/>
        </pc:sldMkLst>
        <pc:spChg chg="mod">
          <ac:chgData name="Jacob Wolf" userId="05576282-d74a-4647-9cd1-42b570626f82" providerId="ADAL" clId="{F86A9B2F-F7AF-447D-8110-173685315D19}" dt="2023-04-28T04:55:48.711" v="557" actId="20577"/>
          <ac:spMkLst>
            <pc:docMk/>
            <pc:sldMk cId="3181528416" sldId="514"/>
            <ac:spMk id="2" creationId="{3656AE75-DCDC-7800-A51B-832B0685903A}"/>
          </ac:spMkLst>
        </pc:spChg>
        <pc:spChg chg="del mod">
          <ac:chgData name="Jacob Wolf" userId="05576282-d74a-4647-9cd1-42b570626f82" providerId="ADAL" clId="{F86A9B2F-F7AF-447D-8110-173685315D19}" dt="2023-04-28T04:48:20.318" v="454" actId="478"/>
          <ac:spMkLst>
            <pc:docMk/>
            <pc:sldMk cId="3181528416" sldId="514"/>
            <ac:spMk id="6" creationId="{B5820848-364E-6968-1CBE-59150E0F0FE1}"/>
          </ac:spMkLst>
        </pc:spChg>
        <pc:spChg chg="del">
          <ac:chgData name="Jacob Wolf" userId="05576282-d74a-4647-9cd1-42b570626f82" providerId="ADAL" clId="{F86A9B2F-F7AF-447D-8110-173685315D19}" dt="2023-04-28T04:35:05.368" v="296" actId="478"/>
          <ac:spMkLst>
            <pc:docMk/>
            <pc:sldMk cId="3181528416" sldId="514"/>
            <ac:spMk id="9" creationId="{D00DF49D-1E37-8494-3E82-C310E4EE6140}"/>
          </ac:spMkLst>
        </pc:spChg>
        <pc:spChg chg="del">
          <ac:chgData name="Jacob Wolf" userId="05576282-d74a-4647-9cd1-42b570626f82" providerId="ADAL" clId="{F86A9B2F-F7AF-447D-8110-173685315D19}" dt="2023-04-28T04:37:20.227" v="323" actId="478"/>
          <ac:spMkLst>
            <pc:docMk/>
            <pc:sldMk cId="3181528416" sldId="514"/>
            <ac:spMk id="14" creationId="{9BE358BC-16B3-D375-608D-D85EE7EEA716}"/>
          </ac:spMkLst>
        </pc:spChg>
        <pc:spChg chg="del">
          <ac:chgData name="Jacob Wolf" userId="05576282-d74a-4647-9cd1-42b570626f82" providerId="ADAL" clId="{F86A9B2F-F7AF-447D-8110-173685315D19}" dt="2023-04-28T04:39:05.348" v="342" actId="478"/>
          <ac:spMkLst>
            <pc:docMk/>
            <pc:sldMk cId="3181528416" sldId="514"/>
            <ac:spMk id="15" creationId="{BF5EAE91-BC7E-C048-F67E-FC521C8FC585}"/>
          </ac:spMkLst>
        </pc:spChg>
        <pc:spChg chg="del mod">
          <ac:chgData name="Jacob Wolf" userId="05576282-d74a-4647-9cd1-42b570626f82" providerId="ADAL" clId="{F86A9B2F-F7AF-447D-8110-173685315D19}" dt="2023-04-28T04:48:10.476" v="451" actId="478"/>
          <ac:spMkLst>
            <pc:docMk/>
            <pc:sldMk cId="3181528416" sldId="514"/>
            <ac:spMk id="17" creationId="{7FE77E70-663B-8396-F957-90156551593C}"/>
          </ac:spMkLst>
        </pc:spChg>
        <pc:spChg chg="del mod">
          <ac:chgData name="Jacob Wolf" userId="05576282-d74a-4647-9cd1-42b570626f82" providerId="ADAL" clId="{F86A9B2F-F7AF-447D-8110-173685315D19}" dt="2023-04-28T04:48:08.674" v="449" actId="478"/>
          <ac:spMkLst>
            <pc:docMk/>
            <pc:sldMk cId="3181528416" sldId="514"/>
            <ac:spMk id="20" creationId="{2E689351-D6DE-16AE-B4E9-0F6E8B7D687B}"/>
          </ac:spMkLst>
        </pc:spChg>
        <pc:spChg chg="del mod">
          <ac:chgData name="Jacob Wolf" userId="05576282-d74a-4647-9cd1-42b570626f82" providerId="ADAL" clId="{F86A9B2F-F7AF-447D-8110-173685315D19}" dt="2023-04-28T04:48:08.674" v="449" actId="478"/>
          <ac:spMkLst>
            <pc:docMk/>
            <pc:sldMk cId="3181528416" sldId="514"/>
            <ac:spMk id="21" creationId="{88E45DA4-3617-13E3-EF60-69633F4860DF}"/>
          </ac:spMkLst>
        </pc:spChg>
        <pc:spChg chg="del mod">
          <ac:chgData name="Jacob Wolf" userId="05576282-d74a-4647-9cd1-42b570626f82" providerId="ADAL" clId="{F86A9B2F-F7AF-447D-8110-173685315D19}" dt="2023-04-28T04:48:08.674" v="449" actId="478"/>
          <ac:spMkLst>
            <pc:docMk/>
            <pc:sldMk cId="3181528416" sldId="514"/>
            <ac:spMk id="22" creationId="{35D24050-7EB7-8C5D-7572-28E0CA1FA70B}"/>
          </ac:spMkLst>
        </pc:spChg>
        <pc:spChg chg="del mod">
          <ac:chgData name="Jacob Wolf" userId="05576282-d74a-4647-9cd1-42b570626f82" providerId="ADAL" clId="{F86A9B2F-F7AF-447D-8110-173685315D19}" dt="2023-04-28T04:48:08.674" v="449" actId="478"/>
          <ac:spMkLst>
            <pc:docMk/>
            <pc:sldMk cId="3181528416" sldId="514"/>
            <ac:spMk id="23" creationId="{F4DE649C-C400-68C8-4759-886A0B22D39F}"/>
          </ac:spMkLst>
        </pc:spChg>
        <pc:spChg chg="del mod">
          <ac:chgData name="Jacob Wolf" userId="05576282-d74a-4647-9cd1-42b570626f82" providerId="ADAL" clId="{F86A9B2F-F7AF-447D-8110-173685315D19}" dt="2023-04-28T04:48:08.674" v="449" actId="478"/>
          <ac:spMkLst>
            <pc:docMk/>
            <pc:sldMk cId="3181528416" sldId="514"/>
            <ac:spMk id="24" creationId="{646625EB-41B8-CB57-D1C5-07724C4F88C0}"/>
          </ac:spMkLst>
        </pc:spChg>
        <pc:spChg chg="del mod">
          <ac:chgData name="Jacob Wolf" userId="05576282-d74a-4647-9cd1-42b570626f82" providerId="ADAL" clId="{F86A9B2F-F7AF-447D-8110-173685315D19}" dt="2023-04-28T04:48:08.674" v="449" actId="478"/>
          <ac:spMkLst>
            <pc:docMk/>
            <pc:sldMk cId="3181528416" sldId="514"/>
            <ac:spMk id="25" creationId="{F72E8379-6AFD-75A2-FC32-7B681048FCCF}"/>
          </ac:spMkLst>
        </pc:spChg>
        <pc:spChg chg="del mod">
          <ac:chgData name="Jacob Wolf" userId="05576282-d74a-4647-9cd1-42b570626f82" providerId="ADAL" clId="{F86A9B2F-F7AF-447D-8110-173685315D19}" dt="2023-04-28T04:48:08.674" v="449" actId="478"/>
          <ac:spMkLst>
            <pc:docMk/>
            <pc:sldMk cId="3181528416" sldId="514"/>
            <ac:spMk id="28" creationId="{64D846EA-D905-82AF-53B8-C0C3337D9DBD}"/>
          </ac:spMkLst>
        </pc:spChg>
        <pc:spChg chg="del mod">
          <ac:chgData name="Jacob Wolf" userId="05576282-d74a-4647-9cd1-42b570626f82" providerId="ADAL" clId="{F86A9B2F-F7AF-447D-8110-173685315D19}" dt="2023-04-28T04:48:08.674" v="449" actId="478"/>
          <ac:spMkLst>
            <pc:docMk/>
            <pc:sldMk cId="3181528416" sldId="514"/>
            <ac:spMk id="30" creationId="{46EA8C47-82DB-018E-DC9B-17711406F6E2}"/>
          </ac:spMkLst>
        </pc:spChg>
        <pc:spChg chg="del mod">
          <ac:chgData name="Jacob Wolf" userId="05576282-d74a-4647-9cd1-42b570626f82" providerId="ADAL" clId="{F86A9B2F-F7AF-447D-8110-173685315D19}" dt="2023-04-28T04:48:08.674" v="449" actId="478"/>
          <ac:spMkLst>
            <pc:docMk/>
            <pc:sldMk cId="3181528416" sldId="514"/>
            <ac:spMk id="31" creationId="{145AA84C-E653-8C75-D101-6C2132F5F401}"/>
          </ac:spMkLst>
        </pc:spChg>
        <pc:spChg chg="add mod">
          <ac:chgData name="Jacob Wolf" userId="05576282-d74a-4647-9cd1-42b570626f82" providerId="ADAL" clId="{F86A9B2F-F7AF-447D-8110-173685315D19}" dt="2023-04-28T05:23:30.465" v="735" actId="1035"/>
          <ac:spMkLst>
            <pc:docMk/>
            <pc:sldMk cId="3181528416" sldId="514"/>
            <ac:spMk id="56" creationId="{964D9964-2E86-0889-A325-FAF768F45330}"/>
          </ac:spMkLst>
        </pc:spChg>
        <pc:spChg chg="add mod">
          <ac:chgData name="Jacob Wolf" userId="05576282-d74a-4647-9cd1-42b570626f82" providerId="ADAL" clId="{F86A9B2F-F7AF-447D-8110-173685315D19}" dt="2023-04-28T04:56:07.711" v="560" actId="1076"/>
          <ac:spMkLst>
            <pc:docMk/>
            <pc:sldMk cId="3181528416" sldId="514"/>
            <ac:spMk id="60" creationId="{6E5BB3D2-C195-341E-7237-9471F6E55D84}"/>
          </ac:spMkLst>
        </pc:spChg>
        <pc:spChg chg="del mod">
          <ac:chgData name="Jacob Wolf" userId="05576282-d74a-4647-9cd1-42b570626f82" providerId="ADAL" clId="{F86A9B2F-F7AF-447D-8110-173685315D19}" dt="2023-04-28T04:48:08.674" v="449" actId="478"/>
          <ac:spMkLst>
            <pc:docMk/>
            <pc:sldMk cId="3181528416" sldId="514"/>
            <ac:spMk id="1024" creationId="{AE5CBFB1-284A-4BE2-C4B9-F2DF5F473226}"/>
          </ac:spMkLst>
        </pc:spChg>
        <pc:spChg chg="del mod">
          <ac:chgData name="Jacob Wolf" userId="05576282-d74a-4647-9cd1-42b570626f82" providerId="ADAL" clId="{F86A9B2F-F7AF-447D-8110-173685315D19}" dt="2023-04-28T04:48:08.674" v="449" actId="478"/>
          <ac:spMkLst>
            <pc:docMk/>
            <pc:sldMk cId="3181528416" sldId="514"/>
            <ac:spMk id="1025" creationId="{2486BF19-D49C-6B76-251A-13942E62EF77}"/>
          </ac:spMkLst>
        </pc:spChg>
        <pc:spChg chg="del mod">
          <ac:chgData name="Jacob Wolf" userId="05576282-d74a-4647-9cd1-42b570626f82" providerId="ADAL" clId="{F86A9B2F-F7AF-447D-8110-173685315D19}" dt="2023-04-28T04:48:08.674" v="449" actId="478"/>
          <ac:spMkLst>
            <pc:docMk/>
            <pc:sldMk cId="3181528416" sldId="514"/>
            <ac:spMk id="1027" creationId="{1B50ADE9-84DC-1D8F-78D5-A325E6807AE7}"/>
          </ac:spMkLst>
        </pc:spChg>
        <pc:spChg chg="del mod">
          <ac:chgData name="Jacob Wolf" userId="05576282-d74a-4647-9cd1-42b570626f82" providerId="ADAL" clId="{F86A9B2F-F7AF-447D-8110-173685315D19}" dt="2023-04-28T04:48:08.674" v="449" actId="478"/>
          <ac:spMkLst>
            <pc:docMk/>
            <pc:sldMk cId="3181528416" sldId="514"/>
            <ac:spMk id="1028" creationId="{3D5C69AA-BA80-D576-DAF0-A1CBB3365DBD}"/>
          </ac:spMkLst>
        </pc:spChg>
        <pc:spChg chg="del mod">
          <ac:chgData name="Jacob Wolf" userId="05576282-d74a-4647-9cd1-42b570626f82" providerId="ADAL" clId="{F86A9B2F-F7AF-447D-8110-173685315D19}" dt="2023-04-28T04:48:08.674" v="449" actId="478"/>
          <ac:spMkLst>
            <pc:docMk/>
            <pc:sldMk cId="3181528416" sldId="514"/>
            <ac:spMk id="1029" creationId="{D3A19315-A576-ABB7-69DE-DFCA65E394AD}"/>
          </ac:spMkLst>
        </pc:spChg>
        <pc:spChg chg="del mod">
          <ac:chgData name="Jacob Wolf" userId="05576282-d74a-4647-9cd1-42b570626f82" providerId="ADAL" clId="{F86A9B2F-F7AF-447D-8110-173685315D19}" dt="2023-04-28T04:48:08.674" v="449" actId="478"/>
          <ac:spMkLst>
            <pc:docMk/>
            <pc:sldMk cId="3181528416" sldId="514"/>
            <ac:spMk id="1030" creationId="{DF7F959D-85B9-4FD6-B1ED-3B46962BD087}"/>
          </ac:spMkLst>
        </pc:spChg>
        <pc:spChg chg="del mod">
          <ac:chgData name="Jacob Wolf" userId="05576282-d74a-4647-9cd1-42b570626f82" providerId="ADAL" clId="{F86A9B2F-F7AF-447D-8110-173685315D19}" dt="2023-04-28T04:48:14.952" v="452" actId="478"/>
          <ac:spMkLst>
            <pc:docMk/>
            <pc:sldMk cId="3181528416" sldId="514"/>
            <ac:spMk id="1031" creationId="{0B4DA40E-E852-7628-4C60-B9F4412367DC}"/>
          </ac:spMkLst>
        </pc:spChg>
        <pc:spChg chg="add mod">
          <ac:chgData name="Jacob Wolf" userId="05576282-d74a-4647-9cd1-42b570626f82" providerId="ADAL" clId="{F86A9B2F-F7AF-447D-8110-173685315D19}" dt="2023-04-28T05:23:32.369" v="740" actId="1037"/>
          <ac:spMkLst>
            <pc:docMk/>
            <pc:sldMk cId="3181528416" sldId="514"/>
            <ac:spMk id="1034" creationId="{5BD518E4-F5C8-D1CE-D9F0-B027C84DC2FD}"/>
          </ac:spMkLst>
        </pc:spChg>
        <pc:spChg chg="del mod">
          <ac:chgData name="Jacob Wolf" userId="05576282-d74a-4647-9cd1-42b570626f82" providerId="ADAL" clId="{F86A9B2F-F7AF-447D-8110-173685315D19}" dt="2023-04-28T04:48:14.952" v="452" actId="478"/>
          <ac:spMkLst>
            <pc:docMk/>
            <pc:sldMk cId="3181528416" sldId="514"/>
            <ac:spMk id="1035" creationId="{5028BB1B-B7DD-2E0F-DD9D-6621598E46E9}"/>
          </ac:spMkLst>
        </pc:spChg>
        <pc:spChg chg="del mod">
          <ac:chgData name="Jacob Wolf" userId="05576282-d74a-4647-9cd1-42b570626f82" providerId="ADAL" clId="{F86A9B2F-F7AF-447D-8110-173685315D19}" dt="2023-04-28T04:48:14.952" v="452" actId="478"/>
          <ac:spMkLst>
            <pc:docMk/>
            <pc:sldMk cId="3181528416" sldId="514"/>
            <ac:spMk id="1039" creationId="{58D8C2FC-41DC-8162-7C20-8722E202F195}"/>
          </ac:spMkLst>
        </pc:spChg>
        <pc:picChg chg="mod modCrop">
          <ac:chgData name="Jacob Wolf" userId="05576282-d74a-4647-9cd1-42b570626f82" providerId="ADAL" clId="{F86A9B2F-F7AF-447D-8110-173685315D19}" dt="2023-04-28T04:50:16.303" v="479" actId="1076"/>
          <ac:picMkLst>
            <pc:docMk/>
            <pc:sldMk cId="3181528416" sldId="514"/>
            <ac:picMk id="3" creationId="{7D38E18D-2C13-381E-F140-F3306A05D0C3}"/>
          </ac:picMkLst>
        </pc:picChg>
        <pc:picChg chg="mod ord modCrop">
          <ac:chgData name="Jacob Wolf" userId="05576282-d74a-4647-9cd1-42b570626f82" providerId="ADAL" clId="{F86A9B2F-F7AF-447D-8110-173685315D19}" dt="2023-04-28T04:59:02.027" v="573" actId="166"/>
          <ac:picMkLst>
            <pc:docMk/>
            <pc:sldMk cId="3181528416" sldId="514"/>
            <ac:picMk id="4" creationId="{62B02BFD-BD42-1240-B815-E1200EE984B0}"/>
          </ac:picMkLst>
        </pc:picChg>
        <pc:picChg chg="del mod">
          <ac:chgData name="Jacob Wolf" userId="05576282-d74a-4647-9cd1-42b570626f82" providerId="ADAL" clId="{F86A9B2F-F7AF-447D-8110-173685315D19}" dt="2023-04-28T04:48:20.903" v="455" actId="478"/>
          <ac:picMkLst>
            <pc:docMk/>
            <pc:sldMk cId="3181528416" sldId="514"/>
            <ac:picMk id="5" creationId="{CDFE3ED8-E976-0DCD-0B0B-4AB03D6804E8}"/>
          </ac:picMkLst>
        </pc:picChg>
        <pc:picChg chg="del mod modCrop">
          <ac:chgData name="Jacob Wolf" userId="05576282-d74a-4647-9cd1-42b570626f82" providerId="ADAL" clId="{F86A9B2F-F7AF-447D-8110-173685315D19}" dt="2023-04-28T04:48:08.674" v="449" actId="478"/>
          <ac:picMkLst>
            <pc:docMk/>
            <pc:sldMk cId="3181528416" sldId="514"/>
            <ac:picMk id="13" creationId="{69223F41-7D37-FEE6-53C3-E8BD567B71FE}"/>
          </ac:picMkLst>
        </pc:picChg>
        <pc:picChg chg="add del mod">
          <ac:chgData name="Jacob Wolf" userId="05576282-d74a-4647-9cd1-42b570626f82" providerId="ADAL" clId="{F86A9B2F-F7AF-447D-8110-173685315D19}" dt="2023-04-28T04:47:39.088" v="422"/>
          <ac:picMkLst>
            <pc:docMk/>
            <pc:sldMk cId="3181528416" sldId="514"/>
            <ac:picMk id="37" creationId="{EFE0E630-2238-6290-7F1F-6C98A2264A0D}"/>
          </ac:picMkLst>
        </pc:picChg>
        <pc:picChg chg="add mod">
          <ac:chgData name="Jacob Wolf" userId="05576282-d74a-4647-9cd1-42b570626f82" providerId="ADAL" clId="{F86A9B2F-F7AF-447D-8110-173685315D19}" dt="2023-04-28T04:47:45.991" v="424"/>
          <ac:picMkLst>
            <pc:docMk/>
            <pc:sldMk cId="3181528416" sldId="514"/>
            <ac:picMk id="38" creationId="{647B49F1-BA6F-75E0-4C82-C3E037EEE521}"/>
          </ac:picMkLst>
        </pc:picChg>
        <pc:picChg chg="del">
          <ac:chgData name="Jacob Wolf" userId="05576282-d74a-4647-9cd1-42b570626f82" providerId="ADAL" clId="{F86A9B2F-F7AF-447D-8110-173685315D19}" dt="2023-04-28T04:39:06.047" v="343" actId="478"/>
          <ac:picMkLst>
            <pc:docMk/>
            <pc:sldMk cId="3181528416" sldId="514"/>
            <ac:picMk id="1026" creationId="{750B214E-667A-721B-CE96-CEA2A77BF16E}"/>
          </ac:picMkLst>
        </pc:picChg>
        <pc:picChg chg="add del mod">
          <ac:chgData name="Jacob Wolf" userId="05576282-d74a-4647-9cd1-42b570626f82" providerId="ADAL" clId="{F86A9B2F-F7AF-447D-8110-173685315D19}" dt="2023-04-28T05:19:33.923" v="645" actId="478"/>
          <ac:picMkLst>
            <pc:docMk/>
            <pc:sldMk cId="3181528416" sldId="514"/>
            <ac:picMk id="1047" creationId="{821DAA50-4D03-F699-D5C6-ED2428116835}"/>
          </ac:picMkLst>
        </pc:picChg>
        <pc:cxnChg chg="mod ord">
          <ac:chgData name="Jacob Wolf" userId="05576282-d74a-4647-9cd1-42b570626f82" providerId="ADAL" clId="{F86A9B2F-F7AF-447D-8110-173685315D19}" dt="2023-04-28T04:50:19.127" v="480" actId="14100"/>
          <ac:cxnSpMkLst>
            <pc:docMk/>
            <pc:sldMk cId="3181528416" sldId="514"/>
            <ac:cxnSpMk id="7" creationId="{F78DE697-F4F1-D044-AF25-E3646B70B8F2}"/>
          </ac:cxnSpMkLst>
        </pc:cxnChg>
        <pc:cxnChg chg="mod ord">
          <ac:chgData name="Jacob Wolf" userId="05576282-d74a-4647-9cd1-42b570626f82" providerId="ADAL" clId="{F86A9B2F-F7AF-447D-8110-173685315D19}" dt="2023-04-28T04:50:22.951" v="481" actId="14100"/>
          <ac:cxnSpMkLst>
            <pc:docMk/>
            <pc:sldMk cId="3181528416" sldId="514"/>
            <ac:cxnSpMk id="8" creationId="{01E2A40F-2439-B0F8-CD03-35F4B97EABAA}"/>
          </ac:cxnSpMkLst>
        </pc:cxnChg>
        <pc:cxnChg chg="del mod">
          <ac:chgData name="Jacob Wolf" userId="05576282-d74a-4647-9cd1-42b570626f82" providerId="ADAL" clId="{F86A9B2F-F7AF-447D-8110-173685315D19}" dt="2023-04-28T04:48:08.674" v="449" actId="478"/>
          <ac:cxnSpMkLst>
            <pc:docMk/>
            <pc:sldMk cId="3181528416" sldId="514"/>
            <ac:cxnSpMk id="19" creationId="{17ED270E-450F-AD4B-C171-98978D0C1EC1}"/>
          </ac:cxnSpMkLst>
        </pc:cxnChg>
        <pc:cxnChg chg="add mod">
          <ac:chgData name="Jacob Wolf" userId="05576282-d74a-4647-9cd1-42b570626f82" providerId="ADAL" clId="{F86A9B2F-F7AF-447D-8110-173685315D19}" dt="2023-04-28T04:57:56.394" v="567" actId="14861"/>
          <ac:cxnSpMkLst>
            <pc:docMk/>
            <pc:sldMk cId="3181528416" sldId="514"/>
            <ac:cxnSpMk id="46" creationId="{0CFBB55E-22BD-BB39-7937-CB8392FEC5AF}"/>
          </ac:cxnSpMkLst>
        </pc:cxnChg>
        <pc:cxnChg chg="add mod">
          <ac:chgData name="Jacob Wolf" userId="05576282-d74a-4647-9cd1-42b570626f82" providerId="ADAL" clId="{F86A9B2F-F7AF-447D-8110-173685315D19}" dt="2023-04-28T04:59:12.703" v="574" actId="14100"/>
          <ac:cxnSpMkLst>
            <pc:docMk/>
            <pc:sldMk cId="3181528416" sldId="514"/>
            <ac:cxnSpMk id="47" creationId="{C36FCAB0-F5F4-1C44-9881-EF0121771FCE}"/>
          </ac:cxnSpMkLst>
        </pc:cxnChg>
        <pc:cxnChg chg="add mod">
          <ac:chgData name="Jacob Wolf" userId="05576282-d74a-4647-9cd1-42b570626f82" providerId="ADAL" clId="{F86A9B2F-F7AF-447D-8110-173685315D19}" dt="2023-04-28T04:54:34.375" v="518" actId="14100"/>
          <ac:cxnSpMkLst>
            <pc:docMk/>
            <pc:sldMk cId="3181528416" sldId="514"/>
            <ac:cxnSpMk id="57" creationId="{6E67D8F7-AD9C-58B5-8D5E-8AEEA3E20D74}"/>
          </ac:cxnSpMkLst>
        </pc:cxnChg>
        <pc:cxnChg chg="add mod">
          <ac:chgData name="Jacob Wolf" userId="05576282-d74a-4647-9cd1-42b570626f82" providerId="ADAL" clId="{F86A9B2F-F7AF-447D-8110-173685315D19}" dt="2023-04-28T04:56:10.776" v="561" actId="14100"/>
          <ac:cxnSpMkLst>
            <pc:docMk/>
            <pc:sldMk cId="3181528416" sldId="514"/>
            <ac:cxnSpMk id="61" creationId="{C536D6FE-A735-4448-CCCF-8479F5325C0E}"/>
          </ac:cxnSpMkLst>
        </pc:cxnChg>
        <pc:cxnChg chg="del mod">
          <ac:chgData name="Jacob Wolf" userId="05576282-d74a-4647-9cd1-42b570626f82" providerId="ADAL" clId="{F86A9B2F-F7AF-447D-8110-173685315D19}" dt="2023-04-28T04:48:08.674" v="449" actId="478"/>
          <ac:cxnSpMkLst>
            <pc:docMk/>
            <pc:sldMk cId="3181528416" sldId="514"/>
            <ac:cxnSpMk id="1032" creationId="{95ED6772-BC94-33DB-B10F-921130AC25FD}"/>
          </ac:cxnSpMkLst>
        </pc:cxnChg>
        <pc:cxnChg chg="del mod">
          <ac:chgData name="Jacob Wolf" userId="05576282-d74a-4647-9cd1-42b570626f82" providerId="ADAL" clId="{F86A9B2F-F7AF-447D-8110-173685315D19}" dt="2023-04-28T04:48:08.674" v="449" actId="478"/>
          <ac:cxnSpMkLst>
            <pc:docMk/>
            <pc:sldMk cId="3181528416" sldId="514"/>
            <ac:cxnSpMk id="1036" creationId="{68B6FE6C-F5DC-1708-60B2-D1699E76AFF2}"/>
          </ac:cxnSpMkLst>
        </pc:cxnChg>
        <pc:cxnChg chg="add mod">
          <ac:chgData name="Jacob Wolf" userId="05576282-d74a-4647-9cd1-42b570626f82" providerId="ADAL" clId="{F86A9B2F-F7AF-447D-8110-173685315D19}" dt="2023-04-28T04:59:58.703" v="619" actId="14100"/>
          <ac:cxnSpMkLst>
            <pc:docMk/>
            <pc:sldMk cId="3181528416" sldId="514"/>
            <ac:cxnSpMk id="1042" creationId="{D8CF61BA-D822-1FD2-CEE2-1D06E4ED80C9}"/>
          </ac:cxnSpMkLst>
        </pc:cxnChg>
      </pc:sldChg>
      <pc:sldChg chg="addSp delSp modSp mod addCm delCm modCm">
        <pc:chgData name="Jacob Wolf" userId="05576282-d74a-4647-9cd1-42b570626f82" providerId="ADAL" clId="{F86A9B2F-F7AF-447D-8110-173685315D19}" dt="2023-04-28T07:28:28.789" v="2613"/>
        <pc:sldMkLst>
          <pc:docMk/>
          <pc:sldMk cId="2128054367" sldId="515"/>
        </pc:sldMkLst>
        <pc:spChg chg="mod">
          <ac:chgData name="Jacob Wolf" userId="05576282-d74a-4647-9cd1-42b570626f82" providerId="ADAL" clId="{F86A9B2F-F7AF-447D-8110-173685315D19}" dt="2023-04-28T05:43:25.059" v="1237" actId="20577"/>
          <ac:spMkLst>
            <pc:docMk/>
            <pc:sldMk cId="2128054367" sldId="515"/>
            <ac:spMk id="6" creationId="{076630DC-8718-99AC-5365-400F7A1EC799}"/>
          </ac:spMkLst>
        </pc:spChg>
        <pc:spChg chg="mod">
          <ac:chgData name="Jacob Wolf" userId="05576282-d74a-4647-9cd1-42b570626f82" providerId="ADAL" clId="{F86A9B2F-F7AF-447D-8110-173685315D19}" dt="2023-04-28T07:03:17.770" v="1962" actId="1036"/>
          <ac:spMkLst>
            <pc:docMk/>
            <pc:sldMk cId="2128054367" sldId="515"/>
            <ac:spMk id="7" creationId="{476807FA-E2E5-06D9-C4BD-480FF6FF3456}"/>
          </ac:spMkLst>
        </pc:spChg>
        <pc:spChg chg="mod">
          <ac:chgData name="Jacob Wolf" userId="05576282-d74a-4647-9cd1-42b570626f82" providerId="ADAL" clId="{F86A9B2F-F7AF-447D-8110-173685315D19}" dt="2023-04-28T07:03:22.071" v="1963" actId="1076"/>
          <ac:spMkLst>
            <pc:docMk/>
            <pc:sldMk cId="2128054367" sldId="515"/>
            <ac:spMk id="11" creationId="{33016FA1-2061-6604-BC92-2189C2648EBC}"/>
          </ac:spMkLst>
        </pc:spChg>
        <pc:picChg chg="add mod">
          <ac:chgData name="Jacob Wolf" userId="05576282-d74a-4647-9cd1-42b570626f82" providerId="ADAL" clId="{F86A9B2F-F7AF-447D-8110-173685315D19}" dt="2023-04-28T07:03:05.840" v="1946" actId="1076"/>
          <ac:picMkLst>
            <pc:docMk/>
            <pc:sldMk cId="2128054367" sldId="515"/>
            <ac:picMk id="3" creationId="{B81C538B-40B4-E474-BCBB-36C21C5E7C22}"/>
          </ac:picMkLst>
        </pc:picChg>
        <pc:picChg chg="del mod">
          <ac:chgData name="Jacob Wolf" userId="05576282-d74a-4647-9cd1-42b570626f82" providerId="ADAL" clId="{F86A9B2F-F7AF-447D-8110-173685315D19}" dt="2023-04-28T07:25:53.051" v="2594" actId="478"/>
          <ac:picMkLst>
            <pc:docMk/>
            <pc:sldMk cId="2128054367" sldId="515"/>
            <ac:picMk id="4" creationId="{FB56DF18-F237-FFCD-2CC3-EACAD123C23E}"/>
          </ac:picMkLst>
        </pc:picChg>
        <pc:picChg chg="add mod">
          <ac:chgData name="Jacob Wolf" userId="05576282-d74a-4647-9cd1-42b570626f82" providerId="ADAL" clId="{F86A9B2F-F7AF-447D-8110-173685315D19}" dt="2023-04-28T07:26:04.131" v="2612" actId="1035"/>
          <ac:picMkLst>
            <pc:docMk/>
            <pc:sldMk cId="2128054367" sldId="515"/>
            <ac:picMk id="8" creationId="{4B7DD46E-3507-4036-651B-8469845766EC}"/>
          </ac:picMkLst>
        </pc:picChg>
        <pc:extLst>
          <p:ext xmlns:p="http://schemas.openxmlformats.org/presentationml/2006/main" uri="{D6D511B9-2390-475A-947B-AFAB55BFBCF1}">
            <pc226:cmChg xmlns:pc226="http://schemas.microsoft.com/office/powerpoint/2022/06/main/command" chg="add">
              <pc226:chgData name="Jacob Wolf" userId="05576282-d74a-4647-9cd1-42b570626f82" providerId="ADAL" clId="{F86A9B2F-F7AF-447D-8110-173685315D19}" dt="2023-04-28T07:28:28.789" v="2613"/>
              <pc2:cmMkLst xmlns:pc2="http://schemas.microsoft.com/office/powerpoint/2019/9/main/command">
                <pc:docMk/>
                <pc:sldMk cId="2128054367" sldId="515"/>
                <pc2:cmMk id="{4CC30AA1-FD01-4AC0-A29A-A9ADA4C1869D}"/>
              </pc2:cmMkLst>
            </pc226:cmChg>
            <pc226:cmChg xmlns:pc226="http://schemas.microsoft.com/office/powerpoint/2022/06/main/command" chg="add del mod">
              <pc226:chgData name="Jacob Wolf" userId="05576282-d74a-4647-9cd1-42b570626f82" providerId="ADAL" clId="{F86A9B2F-F7AF-447D-8110-173685315D19}" dt="2023-04-28T07:25:58.042" v="2596"/>
              <pc2:cmMkLst xmlns:pc2="http://schemas.microsoft.com/office/powerpoint/2019/9/main/command">
                <pc:docMk/>
                <pc:sldMk cId="2128054367" sldId="515"/>
                <pc2:cmMk id="{B851EAA7-9EEC-44B9-9593-2E462ECD5784}"/>
              </pc2:cmMkLst>
            </pc226:cmChg>
          </p:ext>
        </pc:extLst>
      </pc:sldChg>
      <pc:sldChg chg="add del ord">
        <pc:chgData name="Jacob Wolf" userId="05576282-d74a-4647-9cd1-42b570626f82" providerId="ADAL" clId="{F86A9B2F-F7AF-447D-8110-173685315D19}" dt="2023-04-28T04:20:01.872" v="150"/>
        <pc:sldMkLst>
          <pc:docMk/>
          <pc:sldMk cId="377644677" sldId="517"/>
        </pc:sldMkLst>
      </pc:sldChg>
      <pc:sldChg chg="addSp delSp modSp add mod modAnim">
        <pc:chgData name="Jacob Wolf" userId="05576282-d74a-4647-9cd1-42b570626f82" providerId="ADAL" clId="{F86A9B2F-F7AF-447D-8110-173685315D19}" dt="2023-04-28T05:23:24.896" v="730" actId="1038"/>
        <pc:sldMkLst>
          <pc:docMk/>
          <pc:sldMk cId="1807333121" sldId="517"/>
        </pc:sldMkLst>
        <pc:spChg chg="mod">
          <ac:chgData name="Jacob Wolf" userId="05576282-d74a-4647-9cd1-42b570626f82" providerId="ADAL" clId="{F86A9B2F-F7AF-447D-8110-173685315D19}" dt="2023-04-28T05:00:47.023" v="627" actId="1076"/>
          <ac:spMkLst>
            <pc:docMk/>
            <pc:sldMk cId="1807333121" sldId="517"/>
            <ac:spMk id="6" creationId="{B5820848-364E-6968-1CBE-59150E0F0FE1}"/>
          </ac:spMkLst>
        </pc:spChg>
        <pc:spChg chg="mod">
          <ac:chgData name="Jacob Wolf" userId="05576282-d74a-4647-9cd1-42b570626f82" providerId="ADAL" clId="{F86A9B2F-F7AF-447D-8110-173685315D19}" dt="2023-04-28T05:23:24.896" v="730" actId="1038"/>
          <ac:spMkLst>
            <pc:docMk/>
            <pc:sldMk cId="1807333121" sldId="517"/>
            <ac:spMk id="17" creationId="{7FE77E70-663B-8396-F957-90156551593C}"/>
          </ac:spMkLst>
        </pc:spChg>
        <pc:spChg chg="mod">
          <ac:chgData name="Jacob Wolf" userId="05576282-d74a-4647-9cd1-42b570626f82" providerId="ADAL" clId="{F86A9B2F-F7AF-447D-8110-173685315D19}" dt="2023-04-28T05:00:22.258" v="624" actId="1076"/>
          <ac:spMkLst>
            <pc:docMk/>
            <pc:sldMk cId="1807333121" sldId="517"/>
            <ac:spMk id="20" creationId="{2E689351-D6DE-16AE-B4E9-0F6E8B7D687B}"/>
          </ac:spMkLst>
        </pc:spChg>
        <pc:spChg chg="mod">
          <ac:chgData name="Jacob Wolf" userId="05576282-d74a-4647-9cd1-42b570626f82" providerId="ADAL" clId="{F86A9B2F-F7AF-447D-8110-173685315D19}" dt="2023-04-28T05:00:22.258" v="624" actId="1076"/>
          <ac:spMkLst>
            <pc:docMk/>
            <pc:sldMk cId="1807333121" sldId="517"/>
            <ac:spMk id="21" creationId="{88E45DA4-3617-13E3-EF60-69633F4860DF}"/>
          </ac:spMkLst>
        </pc:spChg>
        <pc:spChg chg="mod">
          <ac:chgData name="Jacob Wolf" userId="05576282-d74a-4647-9cd1-42b570626f82" providerId="ADAL" clId="{F86A9B2F-F7AF-447D-8110-173685315D19}" dt="2023-04-28T05:00:22.258" v="624" actId="1076"/>
          <ac:spMkLst>
            <pc:docMk/>
            <pc:sldMk cId="1807333121" sldId="517"/>
            <ac:spMk id="22" creationId="{35D24050-7EB7-8C5D-7572-28E0CA1FA70B}"/>
          </ac:spMkLst>
        </pc:spChg>
        <pc:spChg chg="mod">
          <ac:chgData name="Jacob Wolf" userId="05576282-d74a-4647-9cd1-42b570626f82" providerId="ADAL" clId="{F86A9B2F-F7AF-447D-8110-173685315D19}" dt="2023-04-28T05:00:22.258" v="624" actId="1076"/>
          <ac:spMkLst>
            <pc:docMk/>
            <pc:sldMk cId="1807333121" sldId="517"/>
            <ac:spMk id="23" creationId="{F4DE649C-C400-68C8-4759-886A0B22D39F}"/>
          </ac:spMkLst>
        </pc:spChg>
        <pc:spChg chg="mod">
          <ac:chgData name="Jacob Wolf" userId="05576282-d74a-4647-9cd1-42b570626f82" providerId="ADAL" clId="{F86A9B2F-F7AF-447D-8110-173685315D19}" dt="2023-04-28T05:00:22.258" v="624" actId="1076"/>
          <ac:spMkLst>
            <pc:docMk/>
            <pc:sldMk cId="1807333121" sldId="517"/>
            <ac:spMk id="24" creationId="{646625EB-41B8-CB57-D1C5-07724C4F88C0}"/>
          </ac:spMkLst>
        </pc:spChg>
        <pc:spChg chg="mod">
          <ac:chgData name="Jacob Wolf" userId="05576282-d74a-4647-9cd1-42b570626f82" providerId="ADAL" clId="{F86A9B2F-F7AF-447D-8110-173685315D19}" dt="2023-04-28T05:00:22.258" v="624" actId="1076"/>
          <ac:spMkLst>
            <pc:docMk/>
            <pc:sldMk cId="1807333121" sldId="517"/>
            <ac:spMk id="25" creationId="{F72E8379-6AFD-75A2-FC32-7B681048FCCF}"/>
          </ac:spMkLst>
        </pc:spChg>
        <pc:spChg chg="mod">
          <ac:chgData name="Jacob Wolf" userId="05576282-d74a-4647-9cd1-42b570626f82" providerId="ADAL" clId="{F86A9B2F-F7AF-447D-8110-173685315D19}" dt="2023-04-28T05:00:22.258" v="624" actId="1076"/>
          <ac:spMkLst>
            <pc:docMk/>
            <pc:sldMk cId="1807333121" sldId="517"/>
            <ac:spMk id="28" creationId="{64D846EA-D905-82AF-53B8-C0C3337D9DBD}"/>
          </ac:spMkLst>
        </pc:spChg>
        <pc:spChg chg="mod">
          <ac:chgData name="Jacob Wolf" userId="05576282-d74a-4647-9cd1-42b570626f82" providerId="ADAL" clId="{F86A9B2F-F7AF-447D-8110-173685315D19}" dt="2023-04-28T05:00:22.258" v="624" actId="1076"/>
          <ac:spMkLst>
            <pc:docMk/>
            <pc:sldMk cId="1807333121" sldId="517"/>
            <ac:spMk id="30" creationId="{46EA8C47-82DB-018E-DC9B-17711406F6E2}"/>
          </ac:spMkLst>
        </pc:spChg>
        <pc:spChg chg="mod">
          <ac:chgData name="Jacob Wolf" userId="05576282-d74a-4647-9cd1-42b570626f82" providerId="ADAL" clId="{F86A9B2F-F7AF-447D-8110-173685315D19}" dt="2023-04-28T05:00:22.258" v="624" actId="1076"/>
          <ac:spMkLst>
            <pc:docMk/>
            <pc:sldMk cId="1807333121" sldId="517"/>
            <ac:spMk id="31" creationId="{145AA84C-E653-8C75-D101-6C2132F5F401}"/>
          </ac:spMkLst>
        </pc:spChg>
        <pc:spChg chg="mod">
          <ac:chgData name="Jacob Wolf" userId="05576282-d74a-4647-9cd1-42b570626f82" providerId="ADAL" clId="{F86A9B2F-F7AF-447D-8110-173685315D19}" dt="2023-04-28T05:00:22.258" v="624" actId="1076"/>
          <ac:spMkLst>
            <pc:docMk/>
            <pc:sldMk cId="1807333121" sldId="517"/>
            <ac:spMk id="1024" creationId="{AE5CBFB1-284A-4BE2-C4B9-F2DF5F473226}"/>
          </ac:spMkLst>
        </pc:spChg>
        <pc:spChg chg="mod">
          <ac:chgData name="Jacob Wolf" userId="05576282-d74a-4647-9cd1-42b570626f82" providerId="ADAL" clId="{F86A9B2F-F7AF-447D-8110-173685315D19}" dt="2023-04-28T05:00:22.258" v="624" actId="1076"/>
          <ac:spMkLst>
            <pc:docMk/>
            <pc:sldMk cId="1807333121" sldId="517"/>
            <ac:spMk id="1025" creationId="{2486BF19-D49C-6B76-251A-13942E62EF77}"/>
          </ac:spMkLst>
        </pc:spChg>
        <pc:spChg chg="mod">
          <ac:chgData name="Jacob Wolf" userId="05576282-d74a-4647-9cd1-42b570626f82" providerId="ADAL" clId="{F86A9B2F-F7AF-447D-8110-173685315D19}" dt="2023-04-28T05:00:22.258" v="624" actId="1076"/>
          <ac:spMkLst>
            <pc:docMk/>
            <pc:sldMk cId="1807333121" sldId="517"/>
            <ac:spMk id="1027" creationId="{1B50ADE9-84DC-1D8F-78D5-A325E6807AE7}"/>
          </ac:spMkLst>
        </pc:spChg>
        <pc:spChg chg="mod">
          <ac:chgData name="Jacob Wolf" userId="05576282-d74a-4647-9cd1-42b570626f82" providerId="ADAL" clId="{F86A9B2F-F7AF-447D-8110-173685315D19}" dt="2023-04-28T05:00:22.258" v="624" actId="1076"/>
          <ac:spMkLst>
            <pc:docMk/>
            <pc:sldMk cId="1807333121" sldId="517"/>
            <ac:spMk id="1028" creationId="{3D5C69AA-BA80-D576-DAF0-A1CBB3365DBD}"/>
          </ac:spMkLst>
        </pc:spChg>
        <pc:spChg chg="mod">
          <ac:chgData name="Jacob Wolf" userId="05576282-d74a-4647-9cd1-42b570626f82" providerId="ADAL" clId="{F86A9B2F-F7AF-447D-8110-173685315D19}" dt="2023-04-28T05:00:22.258" v="624" actId="1076"/>
          <ac:spMkLst>
            <pc:docMk/>
            <pc:sldMk cId="1807333121" sldId="517"/>
            <ac:spMk id="1029" creationId="{D3A19315-A576-ABB7-69DE-DFCA65E394AD}"/>
          </ac:spMkLst>
        </pc:spChg>
        <pc:spChg chg="mod">
          <ac:chgData name="Jacob Wolf" userId="05576282-d74a-4647-9cd1-42b570626f82" providerId="ADAL" clId="{F86A9B2F-F7AF-447D-8110-173685315D19}" dt="2023-04-28T05:00:22.258" v="624" actId="1076"/>
          <ac:spMkLst>
            <pc:docMk/>
            <pc:sldMk cId="1807333121" sldId="517"/>
            <ac:spMk id="1030" creationId="{DF7F959D-85B9-4FD6-B1ED-3B46962BD087}"/>
          </ac:spMkLst>
        </pc:spChg>
        <pc:spChg chg="mod">
          <ac:chgData name="Jacob Wolf" userId="05576282-d74a-4647-9cd1-42b570626f82" providerId="ADAL" clId="{F86A9B2F-F7AF-447D-8110-173685315D19}" dt="2023-04-28T05:00:28.663" v="625" actId="1076"/>
          <ac:spMkLst>
            <pc:docMk/>
            <pc:sldMk cId="1807333121" sldId="517"/>
            <ac:spMk id="1031" creationId="{0B4DA40E-E852-7628-4C60-B9F4412367DC}"/>
          </ac:spMkLst>
        </pc:spChg>
        <pc:spChg chg="mod">
          <ac:chgData name="Jacob Wolf" userId="05576282-d74a-4647-9cd1-42b570626f82" providerId="ADAL" clId="{F86A9B2F-F7AF-447D-8110-173685315D19}" dt="2023-04-28T05:00:22.258" v="624" actId="1076"/>
          <ac:spMkLst>
            <pc:docMk/>
            <pc:sldMk cId="1807333121" sldId="517"/>
            <ac:spMk id="1035" creationId="{5028BB1B-B7DD-2E0F-DD9D-6621598E46E9}"/>
          </ac:spMkLst>
        </pc:spChg>
        <pc:spChg chg="mod">
          <ac:chgData name="Jacob Wolf" userId="05576282-d74a-4647-9cd1-42b570626f82" providerId="ADAL" clId="{F86A9B2F-F7AF-447D-8110-173685315D19}" dt="2023-04-28T05:23:23.199" v="726" actId="1037"/>
          <ac:spMkLst>
            <pc:docMk/>
            <pc:sldMk cId="1807333121" sldId="517"/>
            <ac:spMk id="1039" creationId="{58D8C2FC-41DC-8162-7C20-8722E202F195}"/>
          </ac:spMkLst>
        </pc:spChg>
        <pc:picChg chg="del">
          <ac:chgData name="Jacob Wolf" userId="05576282-d74a-4647-9cd1-42b570626f82" providerId="ADAL" clId="{F86A9B2F-F7AF-447D-8110-173685315D19}" dt="2023-04-28T05:00:04.143" v="623" actId="478"/>
          <ac:picMkLst>
            <pc:docMk/>
            <pc:sldMk cId="1807333121" sldId="517"/>
            <ac:picMk id="3" creationId="{7D38E18D-2C13-381E-F140-F3306A05D0C3}"/>
          </ac:picMkLst>
        </pc:picChg>
        <pc:picChg chg="del">
          <ac:chgData name="Jacob Wolf" userId="05576282-d74a-4647-9cd1-42b570626f82" providerId="ADAL" clId="{F86A9B2F-F7AF-447D-8110-173685315D19}" dt="2023-04-28T05:00:02.048" v="620" actId="478"/>
          <ac:picMkLst>
            <pc:docMk/>
            <pc:sldMk cId="1807333121" sldId="517"/>
            <ac:picMk id="4" creationId="{62B02BFD-BD42-1240-B815-E1200EE984B0}"/>
          </ac:picMkLst>
        </pc:picChg>
        <pc:picChg chg="mod">
          <ac:chgData name="Jacob Wolf" userId="05576282-d74a-4647-9cd1-42b570626f82" providerId="ADAL" clId="{F86A9B2F-F7AF-447D-8110-173685315D19}" dt="2023-04-28T05:00:52.367" v="629" actId="1076"/>
          <ac:picMkLst>
            <pc:docMk/>
            <pc:sldMk cId="1807333121" sldId="517"/>
            <ac:picMk id="5" creationId="{CDFE3ED8-E976-0DCD-0B0B-4AB03D6804E8}"/>
          </ac:picMkLst>
        </pc:picChg>
        <pc:picChg chg="add mod">
          <ac:chgData name="Jacob Wolf" userId="05576282-d74a-4647-9cd1-42b570626f82" providerId="ADAL" clId="{F86A9B2F-F7AF-447D-8110-173685315D19}" dt="2023-04-28T05:00:56.654" v="631" actId="1076"/>
          <ac:picMkLst>
            <pc:docMk/>
            <pc:sldMk cId="1807333121" sldId="517"/>
            <ac:picMk id="9" creationId="{EDBB6233-9E2E-69DB-17B5-8EE6A90071ED}"/>
          </ac:picMkLst>
        </pc:picChg>
        <pc:picChg chg="add mod">
          <ac:chgData name="Jacob Wolf" userId="05576282-d74a-4647-9cd1-42b570626f82" providerId="ADAL" clId="{F86A9B2F-F7AF-447D-8110-173685315D19}" dt="2023-04-28T05:19:42.097" v="646" actId="1076"/>
          <ac:picMkLst>
            <pc:docMk/>
            <pc:sldMk cId="1807333121" sldId="517"/>
            <ac:picMk id="11" creationId="{21CF3ABD-2342-D07B-A009-266A5924D68E}"/>
          </ac:picMkLst>
        </pc:picChg>
        <pc:picChg chg="mod">
          <ac:chgData name="Jacob Wolf" userId="05576282-d74a-4647-9cd1-42b570626f82" providerId="ADAL" clId="{F86A9B2F-F7AF-447D-8110-173685315D19}" dt="2023-04-28T05:00:22.258" v="624" actId="1076"/>
          <ac:picMkLst>
            <pc:docMk/>
            <pc:sldMk cId="1807333121" sldId="517"/>
            <ac:picMk id="13" creationId="{69223F41-7D37-FEE6-53C3-E8BD567B71FE}"/>
          </ac:picMkLst>
        </pc:picChg>
        <pc:cxnChg chg="del">
          <ac:chgData name="Jacob Wolf" userId="05576282-d74a-4647-9cd1-42b570626f82" providerId="ADAL" clId="{F86A9B2F-F7AF-447D-8110-173685315D19}" dt="2023-04-28T05:00:03.026" v="621" actId="478"/>
          <ac:cxnSpMkLst>
            <pc:docMk/>
            <pc:sldMk cId="1807333121" sldId="517"/>
            <ac:cxnSpMk id="7" creationId="{F78DE697-F4F1-D044-AF25-E3646B70B8F2}"/>
          </ac:cxnSpMkLst>
        </pc:cxnChg>
        <pc:cxnChg chg="del">
          <ac:chgData name="Jacob Wolf" userId="05576282-d74a-4647-9cd1-42b570626f82" providerId="ADAL" clId="{F86A9B2F-F7AF-447D-8110-173685315D19}" dt="2023-04-28T05:00:03.775" v="622" actId="478"/>
          <ac:cxnSpMkLst>
            <pc:docMk/>
            <pc:sldMk cId="1807333121" sldId="517"/>
            <ac:cxnSpMk id="8" creationId="{01E2A40F-2439-B0F8-CD03-35F4B97EABAA}"/>
          </ac:cxnSpMkLst>
        </pc:cxnChg>
        <pc:cxnChg chg="mod">
          <ac:chgData name="Jacob Wolf" userId="05576282-d74a-4647-9cd1-42b570626f82" providerId="ADAL" clId="{F86A9B2F-F7AF-447D-8110-173685315D19}" dt="2023-04-28T05:18:35.401" v="638" actId="14100"/>
          <ac:cxnSpMkLst>
            <pc:docMk/>
            <pc:sldMk cId="1807333121" sldId="517"/>
            <ac:cxnSpMk id="19" creationId="{17ED270E-450F-AD4B-C171-98978D0C1EC1}"/>
          </ac:cxnSpMkLst>
        </pc:cxnChg>
        <pc:cxnChg chg="mod">
          <ac:chgData name="Jacob Wolf" userId="05576282-d74a-4647-9cd1-42b570626f82" providerId="ADAL" clId="{F86A9B2F-F7AF-447D-8110-173685315D19}" dt="2023-04-28T05:00:22.258" v="624" actId="1076"/>
          <ac:cxnSpMkLst>
            <pc:docMk/>
            <pc:sldMk cId="1807333121" sldId="517"/>
            <ac:cxnSpMk id="26" creationId="{C2124AD4-040C-B6CC-B05F-FF0D1C01B7B9}"/>
          </ac:cxnSpMkLst>
        </pc:cxnChg>
        <pc:cxnChg chg="mod">
          <ac:chgData name="Jacob Wolf" userId="05576282-d74a-4647-9cd1-42b570626f82" providerId="ADAL" clId="{F86A9B2F-F7AF-447D-8110-173685315D19}" dt="2023-04-28T05:00:22.258" v="624" actId="1076"/>
          <ac:cxnSpMkLst>
            <pc:docMk/>
            <pc:sldMk cId="1807333121" sldId="517"/>
            <ac:cxnSpMk id="1032" creationId="{95ED6772-BC94-33DB-B10F-921130AC25FD}"/>
          </ac:cxnSpMkLst>
        </pc:cxnChg>
        <pc:cxnChg chg="mod">
          <ac:chgData name="Jacob Wolf" userId="05576282-d74a-4647-9cd1-42b570626f82" providerId="ADAL" clId="{F86A9B2F-F7AF-447D-8110-173685315D19}" dt="2023-04-28T05:00:22.258" v="624" actId="1076"/>
          <ac:cxnSpMkLst>
            <pc:docMk/>
            <pc:sldMk cId="1807333121" sldId="517"/>
            <ac:cxnSpMk id="1036" creationId="{68B6FE6C-F5DC-1708-60B2-D1699E76AFF2}"/>
          </ac:cxnSpMkLst>
        </pc:cxnChg>
      </pc:sldChg>
      <pc:sldChg chg="addSp delSp modSp mod">
        <pc:chgData name="Jacob Wolf" userId="05576282-d74a-4647-9cd1-42b570626f82" providerId="ADAL" clId="{F86A9B2F-F7AF-447D-8110-173685315D19}" dt="2023-04-28T07:45:39.866" v="2893" actId="20577"/>
        <pc:sldMkLst>
          <pc:docMk/>
          <pc:sldMk cId="2975983532" sldId="519"/>
        </pc:sldMkLst>
        <pc:spChg chg="mod">
          <ac:chgData name="Jacob Wolf" userId="05576282-d74a-4647-9cd1-42b570626f82" providerId="ADAL" clId="{F86A9B2F-F7AF-447D-8110-173685315D19}" dt="2023-04-28T07:45:12.049" v="2859" actId="20577"/>
          <ac:spMkLst>
            <pc:docMk/>
            <pc:sldMk cId="2975983532" sldId="519"/>
            <ac:spMk id="2" creationId="{00F2D731-7B8A-ED85-A98A-5BE7F6E29526}"/>
          </ac:spMkLst>
        </pc:spChg>
        <pc:spChg chg="del mod">
          <ac:chgData name="Jacob Wolf" userId="05576282-d74a-4647-9cd1-42b570626f82" providerId="ADAL" clId="{F86A9B2F-F7AF-447D-8110-173685315D19}" dt="2023-04-28T07:44:33.476" v="2841" actId="478"/>
          <ac:spMkLst>
            <pc:docMk/>
            <pc:sldMk cId="2975983532" sldId="519"/>
            <ac:spMk id="4" creationId="{4B085800-0AC9-F65F-4E76-04765548CDEF}"/>
          </ac:spMkLst>
        </pc:spChg>
        <pc:spChg chg="add del mod">
          <ac:chgData name="Jacob Wolf" userId="05576282-d74a-4647-9cd1-42b570626f82" providerId="ADAL" clId="{F86A9B2F-F7AF-447D-8110-173685315D19}" dt="2023-04-28T07:44:35.017" v="2842" actId="478"/>
          <ac:spMkLst>
            <pc:docMk/>
            <pc:sldMk cId="2975983532" sldId="519"/>
            <ac:spMk id="6" creationId="{CC004999-A767-7F6B-3340-7889C115FAEB}"/>
          </ac:spMkLst>
        </pc:spChg>
        <pc:spChg chg="add del mod">
          <ac:chgData name="Jacob Wolf" userId="05576282-d74a-4647-9cd1-42b570626f82" providerId="ADAL" clId="{F86A9B2F-F7AF-447D-8110-173685315D19}" dt="2023-04-28T07:45:18.915" v="2860" actId="478"/>
          <ac:spMkLst>
            <pc:docMk/>
            <pc:sldMk cId="2975983532" sldId="519"/>
            <ac:spMk id="7" creationId="{7E638397-CA11-66F4-7C0B-712825029985}"/>
          </ac:spMkLst>
        </pc:spChg>
        <pc:spChg chg="add mod">
          <ac:chgData name="Jacob Wolf" userId="05576282-d74a-4647-9cd1-42b570626f82" providerId="ADAL" clId="{F86A9B2F-F7AF-447D-8110-173685315D19}" dt="2023-04-28T07:45:39.866" v="2893" actId="20577"/>
          <ac:spMkLst>
            <pc:docMk/>
            <pc:sldMk cId="2975983532" sldId="519"/>
            <ac:spMk id="8" creationId="{94364B70-519A-6A7C-7E42-6E1A3959552B}"/>
          </ac:spMkLst>
        </pc:spChg>
        <pc:picChg chg="mod">
          <ac:chgData name="Jacob Wolf" userId="05576282-d74a-4647-9cd1-42b570626f82" providerId="ADAL" clId="{F86A9B2F-F7AF-447D-8110-173685315D19}" dt="2023-04-28T07:45:27.961" v="2861" actId="1076"/>
          <ac:picMkLst>
            <pc:docMk/>
            <pc:sldMk cId="2975983532" sldId="519"/>
            <ac:picMk id="5" creationId="{60F3A5CB-C5DF-427B-12BE-6860FA278580}"/>
          </ac:picMkLst>
        </pc:picChg>
      </pc:sldChg>
      <pc:sldChg chg="addSp delSp modSp mod modCm">
        <pc:chgData name="Jacob Wolf" userId="05576282-d74a-4647-9cd1-42b570626f82" providerId="ADAL" clId="{F86A9B2F-F7AF-447D-8110-173685315D19}" dt="2023-04-28T07:02:14.652" v="1942" actId="478"/>
        <pc:sldMkLst>
          <pc:docMk/>
          <pc:sldMk cId="1838801643" sldId="520"/>
        </pc:sldMkLst>
        <pc:spChg chg="add del mod">
          <ac:chgData name="Jacob Wolf" userId="05576282-d74a-4647-9cd1-42b570626f82" providerId="ADAL" clId="{F86A9B2F-F7AF-447D-8110-173685315D19}" dt="2023-04-28T07:02:13.100" v="1941" actId="478"/>
          <ac:spMkLst>
            <pc:docMk/>
            <pc:sldMk cId="1838801643" sldId="520"/>
            <ac:spMk id="3" creationId="{90388FEB-B258-F293-CACC-F56E4CBB46D4}"/>
          </ac:spMkLst>
        </pc:spChg>
        <pc:spChg chg="add del mod">
          <ac:chgData name="Jacob Wolf" userId="05576282-d74a-4647-9cd1-42b570626f82" providerId="ADAL" clId="{F86A9B2F-F7AF-447D-8110-173685315D19}" dt="2023-04-28T07:02:11.992" v="1940" actId="478"/>
          <ac:spMkLst>
            <pc:docMk/>
            <pc:sldMk cId="1838801643" sldId="520"/>
            <ac:spMk id="6" creationId="{E7F95D25-2A32-4C09-FC30-F53A0BBBCF5B}"/>
          </ac:spMkLst>
        </pc:spChg>
        <pc:spChg chg="add del mod">
          <ac:chgData name="Jacob Wolf" userId="05576282-d74a-4647-9cd1-42b570626f82" providerId="ADAL" clId="{F86A9B2F-F7AF-447D-8110-173685315D19}" dt="2023-04-28T06:55:00.657" v="1780" actId="478"/>
          <ac:spMkLst>
            <pc:docMk/>
            <pc:sldMk cId="1838801643" sldId="520"/>
            <ac:spMk id="8" creationId="{9A12CF29-7C74-22C2-A7FB-5F88AF9CE3FC}"/>
          </ac:spMkLst>
        </pc:spChg>
        <pc:spChg chg="del">
          <ac:chgData name="Jacob Wolf" userId="05576282-d74a-4647-9cd1-42b570626f82" providerId="ADAL" clId="{F86A9B2F-F7AF-447D-8110-173685315D19}" dt="2023-04-28T07:02:14.652" v="1942" actId="478"/>
          <ac:spMkLst>
            <pc:docMk/>
            <pc:sldMk cId="1838801643" sldId="520"/>
            <ac:spMk id="12" creationId="{9B3B0B3D-5C6D-4EEA-5E0B-8B614CD7FAD3}"/>
          </ac:spMkLst>
        </pc:spChg>
        <pc:picChg chg="mod">
          <ac:chgData name="Jacob Wolf" userId="05576282-d74a-4647-9cd1-42b570626f82" providerId="ADAL" clId="{F86A9B2F-F7AF-447D-8110-173685315D19}" dt="2023-04-28T06:53:46.586" v="1776" actId="1076"/>
          <ac:picMkLst>
            <pc:docMk/>
            <pc:sldMk cId="1838801643" sldId="520"/>
            <ac:picMk id="9" creationId="{FA9775A5-B5DA-6F81-D6F1-C34402993300}"/>
          </ac:picMkLst>
        </pc:picChg>
        <pc:extLst>
          <p:ext xmlns:p="http://schemas.openxmlformats.org/presentationml/2006/main" uri="{D6D511B9-2390-475A-947B-AFAB55BFBCF1}">
            <pc226:cmChg xmlns:pc226="http://schemas.microsoft.com/office/powerpoint/2022/06/main/command" chg="mod">
              <pc226:chgData name="Jacob Wolf" userId="05576282-d74a-4647-9cd1-42b570626f82" providerId="ADAL" clId="{F86A9B2F-F7AF-447D-8110-173685315D19}" dt="2023-04-28T06:12:28.457" v="1251" actId="2056"/>
              <pc2:cmMkLst xmlns:pc2="http://schemas.microsoft.com/office/powerpoint/2019/9/main/command">
                <pc:docMk/>
                <pc:sldMk cId="1838801643" sldId="520"/>
                <pc2:cmMk id="{CBD55074-2F98-439F-9DB0-B4ED0DEF4B1A}"/>
              </pc2:cmMkLst>
            </pc226:cmChg>
          </p:ext>
        </pc:extLst>
      </pc:sldChg>
      <pc:sldChg chg="addSp delSp modSp new del mod setBg">
        <pc:chgData name="Jacob Wolf" userId="05576282-d74a-4647-9cd1-42b570626f82" providerId="ADAL" clId="{F86A9B2F-F7AF-447D-8110-173685315D19}" dt="2023-04-28T07:01:56.867" v="1939" actId="47"/>
        <pc:sldMkLst>
          <pc:docMk/>
          <pc:sldMk cId="3702683748" sldId="521"/>
        </pc:sldMkLst>
        <pc:spChg chg="del">
          <ac:chgData name="Jacob Wolf" userId="05576282-d74a-4647-9cd1-42b570626f82" providerId="ADAL" clId="{F86A9B2F-F7AF-447D-8110-173685315D19}" dt="2023-04-28T06:56:43.329" v="1830" actId="478"/>
          <ac:spMkLst>
            <pc:docMk/>
            <pc:sldMk cId="3702683748" sldId="521"/>
            <ac:spMk id="2" creationId="{7E700755-2BBE-B34A-C959-E3ED441479F7}"/>
          </ac:spMkLst>
        </pc:spChg>
        <pc:spChg chg="del">
          <ac:chgData name="Jacob Wolf" userId="05576282-d74a-4647-9cd1-42b570626f82" providerId="ADAL" clId="{F86A9B2F-F7AF-447D-8110-173685315D19}" dt="2023-04-28T06:55:44.824" v="1782" actId="478"/>
          <ac:spMkLst>
            <pc:docMk/>
            <pc:sldMk cId="3702683748" sldId="521"/>
            <ac:spMk id="2" creationId="{9B03C18D-1C32-EA09-414D-1D4A1B2752F5}"/>
          </ac:spMkLst>
        </pc:spChg>
        <pc:spChg chg="del">
          <ac:chgData name="Jacob Wolf" userId="05576282-d74a-4647-9cd1-42b570626f82" providerId="ADAL" clId="{F86A9B2F-F7AF-447D-8110-173685315D19}" dt="2023-04-28T06:55:44.824" v="1782" actId="478"/>
          <ac:spMkLst>
            <pc:docMk/>
            <pc:sldMk cId="3702683748" sldId="521"/>
            <ac:spMk id="3" creationId="{FDD53A00-4977-38EA-4663-DA047457DACE}"/>
          </ac:spMkLst>
        </pc:spChg>
        <pc:spChg chg="del">
          <ac:chgData name="Jacob Wolf" userId="05576282-d74a-4647-9cd1-42b570626f82" providerId="ADAL" clId="{F86A9B2F-F7AF-447D-8110-173685315D19}" dt="2023-04-28T06:58:53.523" v="1853" actId="478"/>
          <ac:spMkLst>
            <pc:docMk/>
            <pc:sldMk cId="3702683748" sldId="521"/>
            <ac:spMk id="4" creationId="{2DB5712D-0205-A3D0-3625-EE95D36317E1}"/>
          </ac:spMkLst>
        </pc:spChg>
        <pc:spChg chg="add del mod">
          <ac:chgData name="Jacob Wolf" userId="05576282-d74a-4647-9cd1-42b570626f82" providerId="ADAL" clId="{F86A9B2F-F7AF-447D-8110-173685315D19}" dt="2023-04-28T06:58:55.672" v="1854" actId="478"/>
          <ac:spMkLst>
            <pc:docMk/>
            <pc:sldMk cId="3702683748" sldId="521"/>
            <ac:spMk id="6" creationId="{6C4BD48E-A078-E92F-2618-C124A31643B0}"/>
          </ac:spMkLst>
        </pc:spChg>
        <pc:spChg chg="add mod">
          <ac:chgData name="Jacob Wolf" userId="05576282-d74a-4647-9cd1-42b570626f82" providerId="ADAL" clId="{F86A9B2F-F7AF-447D-8110-173685315D19}" dt="2023-04-28T06:59:41.714" v="1880" actId="2711"/>
          <ac:spMkLst>
            <pc:docMk/>
            <pc:sldMk cId="3702683748" sldId="521"/>
            <ac:spMk id="9" creationId="{CA836197-5AEE-550E-6B93-1CACA0A9DE4D}"/>
          </ac:spMkLst>
        </pc:spChg>
        <pc:spChg chg="add mod">
          <ac:chgData name="Jacob Wolf" userId="05576282-d74a-4647-9cd1-42b570626f82" providerId="ADAL" clId="{F86A9B2F-F7AF-447D-8110-173685315D19}" dt="2023-04-28T07:00:13.363" v="1895" actId="400"/>
          <ac:spMkLst>
            <pc:docMk/>
            <pc:sldMk cId="3702683748" sldId="521"/>
            <ac:spMk id="10" creationId="{A4223A5E-F797-B51D-65CA-C45A0F09A211}"/>
          </ac:spMkLst>
        </pc:spChg>
        <pc:spChg chg="add del">
          <ac:chgData name="Jacob Wolf" userId="05576282-d74a-4647-9cd1-42b570626f82" providerId="ADAL" clId="{F86A9B2F-F7AF-447D-8110-173685315D19}" dt="2023-04-28T06:59:01.997" v="1856" actId="26606"/>
          <ac:spMkLst>
            <pc:docMk/>
            <pc:sldMk cId="3702683748" sldId="521"/>
            <ac:spMk id="11" creationId="{8A94871E-96FC-4ADE-815B-41A636E34F1A}"/>
          </ac:spMkLst>
        </pc:spChg>
        <pc:spChg chg="add mod">
          <ac:chgData name="Jacob Wolf" userId="05576282-d74a-4647-9cd1-42b570626f82" providerId="ADAL" clId="{F86A9B2F-F7AF-447D-8110-173685315D19}" dt="2023-04-28T07:01:29.378" v="1938" actId="20577"/>
          <ac:spMkLst>
            <pc:docMk/>
            <pc:sldMk cId="3702683748" sldId="521"/>
            <ac:spMk id="12" creationId="{DD57B67B-1824-6032-2A31-BB05E3A18FB8}"/>
          </ac:spMkLst>
        </pc:spChg>
        <pc:spChg chg="add del">
          <ac:chgData name="Jacob Wolf" userId="05576282-d74a-4647-9cd1-42b570626f82" providerId="ADAL" clId="{F86A9B2F-F7AF-447D-8110-173685315D19}" dt="2023-04-28T06:59:01.997" v="1856" actId="26606"/>
          <ac:spMkLst>
            <pc:docMk/>
            <pc:sldMk cId="3702683748" sldId="521"/>
            <ac:spMk id="13" creationId="{3FCFB1DE-0B7E-48CC-BA90-B2AB0889F9D6}"/>
          </ac:spMkLst>
        </pc:spChg>
        <pc:spChg chg="add">
          <ac:chgData name="Jacob Wolf" userId="05576282-d74a-4647-9cd1-42b570626f82" providerId="ADAL" clId="{F86A9B2F-F7AF-447D-8110-173685315D19}" dt="2023-04-28T06:59:01.997" v="1856" actId="26606"/>
          <ac:spMkLst>
            <pc:docMk/>
            <pc:sldMk cId="3702683748" sldId="521"/>
            <ac:spMk id="18" creationId="{9B7AD9F6-8CE7-4299-8FC6-328F4DCD3FF9}"/>
          </ac:spMkLst>
        </pc:spChg>
        <pc:spChg chg="add">
          <ac:chgData name="Jacob Wolf" userId="05576282-d74a-4647-9cd1-42b570626f82" providerId="ADAL" clId="{F86A9B2F-F7AF-447D-8110-173685315D19}" dt="2023-04-28T06:59:01.997" v="1856" actId="26606"/>
          <ac:spMkLst>
            <pc:docMk/>
            <pc:sldMk cId="3702683748" sldId="521"/>
            <ac:spMk id="20" creationId="{F49775AF-8896-43EE-92C6-83497D6DC56F}"/>
          </ac:spMkLst>
        </pc:spChg>
        <pc:picChg chg="add del mod ord modCrop">
          <ac:chgData name="Jacob Wolf" userId="05576282-d74a-4647-9cd1-42b570626f82" providerId="ADAL" clId="{F86A9B2F-F7AF-447D-8110-173685315D19}" dt="2023-04-28T06:58:53.523" v="1853" actId="478"/>
          <ac:picMkLst>
            <pc:docMk/>
            <pc:sldMk cId="3702683748" sldId="521"/>
            <ac:picMk id="5" creationId="{6481AA4D-57E5-4B27-3FA8-68A114FA264A}"/>
          </ac:picMkLst>
        </pc:picChg>
        <pc:picChg chg="add mod">
          <ac:chgData name="Jacob Wolf" userId="05576282-d74a-4647-9cd1-42b570626f82" providerId="ADAL" clId="{F86A9B2F-F7AF-447D-8110-173685315D19}" dt="2023-04-28T06:59:02.851" v="1858" actId="962"/>
          <ac:picMkLst>
            <pc:docMk/>
            <pc:sldMk cId="3702683748" sldId="521"/>
            <ac:picMk id="8" creationId="{7461A514-1B8D-EBEE-8C09-B3CE370DAAD3}"/>
          </ac:picMkLst>
        </pc:picChg>
      </pc:sldChg>
      <pc:sldChg chg="addSp delSp modSp mod">
        <pc:chgData name="Jacob Wolf" userId="05576282-d74a-4647-9cd1-42b570626f82" providerId="ADAL" clId="{F86A9B2F-F7AF-447D-8110-173685315D19}" dt="2023-04-28T07:51:41.436" v="3076" actId="1076"/>
        <pc:sldMkLst>
          <pc:docMk/>
          <pc:sldMk cId="72293368" sldId="522"/>
        </pc:sldMkLst>
        <pc:spChg chg="mod">
          <ac:chgData name="Jacob Wolf" userId="05576282-d74a-4647-9cd1-42b570626f82" providerId="ADAL" clId="{F86A9B2F-F7AF-447D-8110-173685315D19}" dt="2023-04-28T07:50:46.156" v="3014" actId="20577"/>
          <ac:spMkLst>
            <pc:docMk/>
            <pc:sldMk cId="72293368" sldId="522"/>
            <ac:spMk id="2" creationId="{B7747DAC-B972-69AB-5FD5-64ED338D4F11}"/>
          </ac:spMkLst>
        </pc:spChg>
        <pc:spChg chg="del mod">
          <ac:chgData name="Jacob Wolf" userId="05576282-d74a-4647-9cd1-42b570626f82" providerId="ADAL" clId="{F86A9B2F-F7AF-447D-8110-173685315D19}" dt="2023-04-28T07:49:40.733" v="2952" actId="478"/>
          <ac:spMkLst>
            <pc:docMk/>
            <pc:sldMk cId="72293368" sldId="522"/>
            <ac:spMk id="3" creationId="{1B657607-CF9C-68E5-18E4-1874159843E2}"/>
          </ac:spMkLst>
        </pc:spChg>
        <pc:spChg chg="add del mod">
          <ac:chgData name="Jacob Wolf" userId="05576282-d74a-4647-9cd1-42b570626f82" providerId="ADAL" clId="{F86A9B2F-F7AF-447D-8110-173685315D19}" dt="2023-04-28T07:49:42.435" v="2953" actId="478"/>
          <ac:spMkLst>
            <pc:docMk/>
            <pc:sldMk cId="72293368" sldId="522"/>
            <ac:spMk id="13" creationId="{208B2678-D37E-3041-22B9-9DBAF869E912}"/>
          </ac:spMkLst>
        </pc:spChg>
        <pc:spChg chg="add mod">
          <ac:chgData name="Jacob Wolf" userId="05576282-d74a-4647-9cd1-42b570626f82" providerId="ADAL" clId="{F86A9B2F-F7AF-447D-8110-173685315D19}" dt="2023-04-28T07:51:41.436" v="3076" actId="1076"/>
          <ac:spMkLst>
            <pc:docMk/>
            <pc:sldMk cId="72293368" sldId="522"/>
            <ac:spMk id="14" creationId="{3100394F-0560-B54A-E4B5-36FCD1945597}"/>
          </ac:spMkLst>
        </pc:spChg>
        <pc:cxnChg chg="mod">
          <ac:chgData name="Jacob Wolf" userId="05576282-d74a-4647-9cd1-42b570626f82" providerId="ADAL" clId="{F86A9B2F-F7AF-447D-8110-173685315D19}" dt="2023-04-28T07:50:29.042" v="2989" actId="14100"/>
          <ac:cxnSpMkLst>
            <pc:docMk/>
            <pc:sldMk cId="72293368" sldId="522"/>
            <ac:cxnSpMk id="7" creationId="{6436AF3F-DC35-67B3-B107-6DE4811C19FE}"/>
          </ac:cxnSpMkLst>
        </pc:cxnChg>
        <pc:cxnChg chg="mod">
          <ac:chgData name="Jacob Wolf" userId="05576282-d74a-4647-9cd1-42b570626f82" providerId="ADAL" clId="{F86A9B2F-F7AF-447D-8110-173685315D19}" dt="2023-04-28T07:50:25.634" v="2988" actId="14100"/>
          <ac:cxnSpMkLst>
            <pc:docMk/>
            <pc:sldMk cId="72293368" sldId="522"/>
            <ac:cxnSpMk id="9" creationId="{9BF7B022-F382-240B-5146-FA6B59C5F70E}"/>
          </ac:cxnSpMkLst>
        </pc:cxnChg>
        <pc:cxnChg chg="mod">
          <ac:chgData name="Jacob Wolf" userId="05576282-d74a-4647-9cd1-42b570626f82" providerId="ADAL" clId="{F86A9B2F-F7AF-447D-8110-173685315D19}" dt="2023-04-28T07:50:32.035" v="2990" actId="14100"/>
          <ac:cxnSpMkLst>
            <pc:docMk/>
            <pc:sldMk cId="72293368" sldId="522"/>
            <ac:cxnSpMk id="12" creationId="{7BE1B6FA-80EB-49DF-0407-E2603D98F3CE}"/>
          </ac:cxnSpMkLst>
        </pc:cxnChg>
      </pc:sldChg>
      <pc:sldChg chg="addSp delSp modSp mod">
        <pc:chgData name="Jacob Wolf" userId="05576282-d74a-4647-9cd1-42b570626f82" providerId="ADAL" clId="{F86A9B2F-F7AF-447D-8110-173685315D19}" dt="2023-04-28T07:54:10.479" v="3080" actId="478"/>
        <pc:sldMkLst>
          <pc:docMk/>
          <pc:sldMk cId="3170693046" sldId="524"/>
        </pc:sldMkLst>
        <pc:spChg chg="mod">
          <ac:chgData name="Jacob Wolf" userId="05576282-d74a-4647-9cd1-42b570626f82" providerId="ADAL" clId="{F86A9B2F-F7AF-447D-8110-173685315D19}" dt="2023-04-28T07:47:23.863" v="2942" actId="20577"/>
          <ac:spMkLst>
            <pc:docMk/>
            <pc:sldMk cId="3170693046" sldId="524"/>
            <ac:spMk id="2" creationId="{4B559F6F-2D0C-E829-C5A8-1AC5F2BDA38A}"/>
          </ac:spMkLst>
        </pc:spChg>
        <pc:spChg chg="add del mod">
          <ac:chgData name="Jacob Wolf" userId="05576282-d74a-4647-9cd1-42b570626f82" providerId="ADAL" clId="{F86A9B2F-F7AF-447D-8110-173685315D19}" dt="2023-04-28T07:54:10.479" v="3080" actId="478"/>
          <ac:spMkLst>
            <pc:docMk/>
            <pc:sldMk cId="3170693046" sldId="524"/>
            <ac:spMk id="6" creationId="{1B26319B-3F09-22EA-0645-3DB02CF0E8F7}"/>
          </ac:spMkLst>
        </pc:spChg>
        <pc:graphicFrameChg chg="del mod">
          <ac:chgData name="Jacob Wolf" userId="05576282-d74a-4647-9cd1-42b570626f82" providerId="ADAL" clId="{F86A9B2F-F7AF-447D-8110-173685315D19}" dt="2023-04-28T07:54:09.272" v="3079" actId="478"/>
          <ac:graphicFrameMkLst>
            <pc:docMk/>
            <pc:sldMk cId="3170693046" sldId="524"/>
            <ac:graphicFrameMk id="4" creationId="{83AD4505-6418-DC86-6106-36D6CF3A8784}"/>
          </ac:graphicFrameMkLst>
        </pc:graphicFrameChg>
      </pc:sldChg>
    </pc:docChg>
  </pc:docChgLst>
  <pc:docChgLst>
    <pc:chgData name="Astrup, Dylan J." userId="56b1825f-da8e-4cf8-aad7-60ebaa314d46" providerId="ADAL" clId="{38B8E692-05C4-4F17-997E-7A173AF17822}"/>
    <pc:docChg chg="undo custSel addSld delSld modSld sldOrd">
      <pc:chgData name="Astrup, Dylan J." userId="56b1825f-da8e-4cf8-aad7-60ebaa314d46" providerId="ADAL" clId="{38B8E692-05C4-4F17-997E-7A173AF17822}" dt="2023-04-28T07:55:12.286" v="1748" actId="14100"/>
      <pc:docMkLst>
        <pc:docMk/>
      </pc:docMkLst>
      <pc:sldChg chg="modSp mod">
        <pc:chgData name="Astrup, Dylan J." userId="56b1825f-da8e-4cf8-aad7-60ebaa314d46" providerId="ADAL" clId="{38B8E692-05C4-4F17-997E-7A173AF17822}" dt="2023-04-28T07:22:34.064" v="1569" actId="1076"/>
        <pc:sldMkLst>
          <pc:docMk/>
          <pc:sldMk cId="2641549669" sldId="266"/>
        </pc:sldMkLst>
        <pc:graphicFrameChg chg="mod">
          <ac:chgData name="Astrup, Dylan J." userId="56b1825f-da8e-4cf8-aad7-60ebaa314d46" providerId="ADAL" clId="{38B8E692-05C4-4F17-997E-7A173AF17822}" dt="2023-04-28T07:22:34.064" v="1569" actId="1076"/>
          <ac:graphicFrameMkLst>
            <pc:docMk/>
            <pc:sldMk cId="2641549669" sldId="266"/>
            <ac:graphicFrameMk id="7" creationId="{84395098-F7AE-41F1-A2EE-EB423D7DC8EF}"/>
          </ac:graphicFrameMkLst>
        </pc:graphicFrameChg>
      </pc:sldChg>
      <pc:sldChg chg="delSp mod">
        <pc:chgData name="Astrup, Dylan J." userId="56b1825f-da8e-4cf8-aad7-60ebaa314d46" providerId="ADAL" clId="{38B8E692-05C4-4F17-997E-7A173AF17822}" dt="2023-04-28T04:40:38.667" v="21" actId="478"/>
        <pc:sldMkLst>
          <pc:docMk/>
          <pc:sldMk cId="1781692519" sldId="278"/>
        </pc:sldMkLst>
        <pc:picChg chg="del">
          <ac:chgData name="Astrup, Dylan J." userId="56b1825f-da8e-4cf8-aad7-60ebaa314d46" providerId="ADAL" clId="{38B8E692-05C4-4F17-997E-7A173AF17822}" dt="2023-04-28T04:40:38.667" v="21" actId="478"/>
          <ac:picMkLst>
            <pc:docMk/>
            <pc:sldMk cId="1781692519" sldId="278"/>
            <ac:picMk id="6" creationId="{1417E935-0EEF-58E1-42B9-E71B04951DBE}"/>
          </ac:picMkLst>
        </pc:picChg>
      </pc:sldChg>
      <pc:sldChg chg="delSp mod">
        <pc:chgData name="Astrup, Dylan J." userId="56b1825f-da8e-4cf8-aad7-60ebaa314d46" providerId="ADAL" clId="{38B8E692-05C4-4F17-997E-7A173AF17822}" dt="2023-04-28T04:40:36.158" v="20" actId="478"/>
        <pc:sldMkLst>
          <pc:docMk/>
          <pc:sldMk cId="2413989400" sldId="280"/>
        </pc:sldMkLst>
        <pc:picChg chg="del">
          <ac:chgData name="Astrup, Dylan J." userId="56b1825f-da8e-4cf8-aad7-60ebaa314d46" providerId="ADAL" clId="{38B8E692-05C4-4F17-997E-7A173AF17822}" dt="2023-04-28T04:40:36.158" v="20" actId="478"/>
          <ac:picMkLst>
            <pc:docMk/>
            <pc:sldMk cId="2413989400" sldId="280"/>
            <ac:picMk id="3" creationId="{1A1EE5C8-B551-C3EA-07E6-C936D7D96984}"/>
          </ac:picMkLst>
        </pc:picChg>
      </pc:sldChg>
      <pc:sldChg chg="delSp mod">
        <pc:chgData name="Astrup, Dylan J." userId="56b1825f-da8e-4cf8-aad7-60ebaa314d46" providerId="ADAL" clId="{38B8E692-05C4-4F17-997E-7A173AF17822}" dt="2023-04-28T04:40:33.490" v="19" actId="478"/>
        <pc:sldMkLst>
          <pc:docMk/>
          <pc:sldMk cId="1058884751" sldId="281"/>
        </pc:sldMkLst>
        <pc:picChg chg="del">
          <ac:chgData name="Astrup, Dylan J." userId="56b1825f-da8e-4cf8-aad7-60ebaa314d46" providerId="ADAL" clId="{38B8E692-05C4-4F17-997E-7A173AF17822}" dt="2023-04-28T04:40:33.490" v="19" actId="478"/>
          <ac:picMkLst>
            <pc:docMk/>
            <pc:sldMk cId="1058884751" sldId="281"/>
            <ac:picMk id="3" creationId="{6B7B2602-E88C-8AD9-CC8C-3BC9A7E9CC10}"/>
          </ac:picMkLst>
        </pc:picChg>
      </pc:sldChg>
      <pc:sldChg chg="addSp delSp modSp mod">
        <pc:chgData name="Astrup, Dylan J." userId="56b1825f-da8e-4cf8-aad7-60ebaa314d46" providerId="ADAL" clId="{38B8E692-05C4-4F17-997E-7A173AF17822}" dt="2023-04-28T07:21:33.894" v="1568" actId="1037"/>
        <pc:sldMkLst>
          <pc:docMk/>
          <pc:sldMk cId="844706321" sldId="283"/>
        </pc:sldMkLst>
        <pc:picChg chg="mod">
          <ac:chgData name="Astrup, Dylan J." userId="56b1825f-da8e-4cf8-aad7-60ebaa314d46" providerId="ADAL" clId="{38B8E692-05C4-4F17-997E-7A173AF17822}" dt="2023-04-28T07:20:48.397" v="1564" actId="1076"/>
          <ac:picMkLst>
            <pc:docMk/>
            <pc:sldMk cId="844706321" sldId="283"/>
            <ac:picMk id="5" creationId="{274F1601-557C-3002-89E2-7793E3D91C4D}"/>
          </ac:picMkLst>
        </pc:picChg>
        <pc:picChg chg="mod">
          <ac:chgData name="Astrup, Dylan J." userId="56b1825f-da8e-4cf8-aad7-60ebaa314d46" providerId="ADAL" clId="{38B8E692-05C4-4F17-997E-7A173AF17822}" dt="2023-04-28T07:19:16.205" v="1549" actId="1076"/>
          <ac:picMkLst>
            <pc:docMk/>
            <pc:sldMk cId="844706321" sldId="283"/>
            <ac:picMk id="8" creationId="{A902301C-B99E-F791-DA9E-089BB93D1F10}"/>
          </ac:picMkLst>
        </pc:picChg>
        <pc:picChg chg="del">
          <ac:chgData name="Astrup, Dylan J." userId="56b1825f-da8e-4cf8-aad7-60ebaa314d46" providerId="ADAL" clId="{38B8E692-05C4-4F17-997E-7A173AF17822}" dt="2023-04-28T07:19:04.526" v="1547" actId="478"/>
          <ac:picMkLst>
            <pc:docMk/>
            <pc:sldMk cId="844706321" sldId="283"/>
            <ac:picMk id="9" creationId="{96B4B95D-8673-B2A5-3163-E27E9F544866}"/>
          </ac:picMkLst>
        </pc:picChg>
        <pc:picChg chg="del">
          <ac:chgData name="Astrup, Dylan J." userId="56b1825f-da8e-4cf8-aad7-60ebaa314d46" providerId="ADAL" clId="{38B8E692-05C4-4F17-997E-7A173AF17822}" dt="2023-04-28T07:19:05.114" v="1548" actId="478"/>
          <ac:picMkLst>
            <pc:docMk/>
            <pc:sldMk cId="844706321" sldId="283"/>
            <ac:picMk id="10" creationId="{BBF955CB-7D60-2C3F-B923-B8E13E16F368}"/>
          </ac:picMkLst>
        </pc:picChg>
        <pc:picChg chg="mod">
          <ac:chgData name="Astrup, Dylan J." userId="56b1825f-da8e-4cf8-aad7-60ebaa314d46" providerId="ADAL" clId="{38B8E692-05C4-4F17-997E-7A173AF17822}" dt="2023-04-28T07:21:33.894" v="1568" actId="1037"/>
          <ac:picMkLst>
            <pc:docMk/>
            <pc:sldMk cId="844706321" sldId="283"/>
            <ac:picMk id="11" creationId="{DADDC1B7-45E8-9103-CAE0-A7D94971DE6B}"/>
          </ac:picMkLst>
        </pc:picChg>
        <pc:picChg chg="add mod">
          <ac:chgData name="Astrup, Dylan J." userId="56b1825f-da8e-4cf8-aad7-60ebaa314d46" providerId="ADAL" clId="{38B8E692-05C4-4F17-997E-7A173AF17822}" dt="2023-04-28T07:20:51.775" v="1565" actId="1036"/>
          <ac:picMkLst>
            <pc:docMk/>
            <pc:sldMk cId="844706321" sldId="283"/>
            <ac:picMk id="14" creationId="{31E5E1D1-C5C3-2DB0-C6E1-2BAB5740D082}"/>
          </ac:picMkLst>
        </pc:picChg>
        <pc:picChg chg="add mod">
          <ac:chgData name="Astrup, Dylan J." userId="56b1825f-da8e-4cf8-aad7-60ebaa314d46" providerId="ADAL" clId="{38B8E692-05C4-4F17-997E-7A173AF17822}" dt="2023-04-28T07:20:30.877" v="1563" actId="1076"/>
          <ac:picMkLst>
            <pc:docMk/>
            <pc:sldMk cId="844706321" sldId="283"/>
            <ac:picMk id="16" creationId="{FFBC2AF3-8701-37BE-3E78-D7FEEF3DEF29}"/>
          </ac:picMkLst>
        </pc:picChg>
      </pc:sldChg>
      <pc:sldChg chg="delSp mod">
        <pc:chgData name="Astrup, Dylan J." userId="56b1825f-da8e-4cf8-aad7-60ebaa314d46" providerId="ADAL" clId="{38B8E692-05C4-4F17-997E-7A173AF17822}" dt="2023-04-28T04:40:30.354" v="18" actId="478"/>
        <pc:sldMkLst>
          <pc:docMk/>
          <pc:sldMk cId="3435699574" sldId="284"/>
        </pc:sldMkLst>
        <pc:picChg chg="del">
          <ac:chgData name="Astrup, Dylan J." userId="56b1825f-da8e-4cf8-aad7-60ebaa314d46" providerId="ADAL" clId="{38B8E692-05C4-4F17-997E-7A173AF17822}" dt="2023-04-28T04:40:30.354" v="18" actId="478"/>
          <ac:picMkLst>
            <pc:docMk/>
            <pc:sldMk cId="3435699574" sldId="284"/>
            <ac:picMk id="3" creationId="{7CDDAF19-74E8-A035-D5DB-74A1EA0F335C}"/>
          </ac:picMkLst>
        </pc:picChg>
      </pc:sldChg>
      <pc:sldChg chg="delSp mod">
        <pc:chgData name="Astrup, Dylan J." userId="56b1825f-da8e-4cf8-aad7-60ebaa314d46" providerId="ADAL" clId="{38B8E692-05C4-4F17-997E-7A173AF17822}" dt="2023-04-28T04:40:28.109" v="17" actId="478"/>
        <pc:sldMkLst>
          <pc:docMk/>
          <pc:sldMk cId="3402881972" sldId="288"/>
        </pc:sldMkLst>
        <pc:picChg chg="del">
          <ac:chgData name="Astrup, Dylan J." userId="56b1825f-da8e-4cf8-aad7-60ebaa314d46" providerId="ADAL" clId="{38B8E692-05C4-4F17-997E-7A173AF17822}" dt="2023-04-28T04:40:28.109" v="17" actId="478"/>
          <ac:picMkLst>
            <pc:docMk/>
            <pc:sldMk cId="3402881972" sldId="288"/>
            <ac:picMk id="4" creationId="{355DA2BF-7C09-FDBF-7D8C-65074E686EBD}"/>
          </ac:picMkLst>
        </pc:picChg>
      </pc:sldChg>
      <pc:sldChg chg="addSp delSp modSp mod">
        <pc:chgData name="Astrup, Dylan J." userId="56b1825f-da8e-4cf8-aad7-60ebaa314d46" providerId="ADAL" clId="{38B8E692-05C4-4F17-997E-7A173AF17822}" dt="2023-04-28T07:10:22.284" v="1506" actId="1076"/>
        <pc:sldMkLst>
          <pc:docMk/>
          <pc:sldMk cId="2830437999" sldId="293"/>
        </pc:sldMkLst>
        <pc:spChg chg="add del">
          <ac:chgData name="Astrup, Dylan J." userId="56b1825f-da8e-4cf8-aad7-60ebaa314d46" providerId="ADAL" clId="{38B8E692-05C4-4F17-997E-7A173AF17822}" dt="2023-04-28T07:08:43.957" v="1419" actId="478"/>
          <ac:spMkLst>
            <pc:docMk/>
            <pc:sldMk cId="2830437999" sldId="293"/>
            <ac:spMk id="7" creationId="{5840E796-BB4E-4102-9FA7-45AE355A0B47}"/>
          </ac:spMkLst>
        </pc:spChg>
        <pc:spChg chg="add del mod">
          <ac:chgData name="Astrup, Dylan J." userId="56b1825f-da8e-4cf8-aad7-60ebaa314d46" providerId="ADAL" clId="{38B8E692-05C4-4F17-997E-7A173AF17822}" dt="2023-04-28T07:09:32.198" v="1484" actId="478"/>
          <ac:spMkLst>
            <pc:docMk/>
            <pc:sldMk cId="2830437999" sldId="293"/>
            <ac:spMk id="8" creationId="{7C3FE2A1-71A0-DEAC-244C-0C3AE7E5A597}"/>
          </ac:spMkLst>
        </pc:spChg>
        <pc:picChg chg="del mod">
          <ac:chgData name="Astrup, Dylan J." userId="56b1825f-da8e-4cf8-aad7-60ebaa314d46" providerId="ADAL" clId="{38B8E692-05C4-4F17-997E-7A173AF17822}" dt="2023-04-28T07:08:55.301" v="1425" actId="478"/>
          <ac:picMkLst>
            <pc:docMk/>
            <pc:sldMk cId="2830437999" sldId="293"/>
            <ac:picMk id="4" creationId="{CFACFD8D-9B5D-6BFD-7885-C66A7034CB21}"/>
          </ac:picMkLst>
        </pc:picChg>
        <pc:picChg chg="del mod">
          <ac:chgData name="Astrup, Dylan J." userId="56b1825f-da8e-4cf8-aad7-60ebaa314d46" providerId="ADAL" clId="{38B8E692-05C4-4F17-997E-7A173AF17822}" dt="2023-04-28T07:08:54.703" v="1424" actId="478"/>
          <ac:picMkLst>
            <pc:docMk/>
            <pc:sldMk cId="2830437999" sldId="293"/>
            <ac:picMk id="5" creationId="{EA1494C1-F4D8-81AD-8557-B1806C3D448D}"/>
          </ac:picMkLst>
        </pc:picChg>
        <pc:picChg chg="del mod">
          <ac:chgData name="Astrup, Dylan J." userId="56b1825f-da8e-4cf8-aad7-60ebaa314d46" providerId="ADAL" clId="{38B8E692-05C4-4F17-997E-7A173AF17822}" dt="2023-04-28T07:08:55.677" v="1426" actId="478"/>
          <ac:picMkLst>
            <pc:docMk/>
            <pc:sldMk cId="2830437999" sldId="293"/>
            <ac:picMk id="6" creationId="{C4B3E7FC-A563-62FF-FF89-4CBF13497DF4}"/>
          </ac:picMkLst>
        </pc:picChg>
        <pc:picChg chg="add mod">
          <ac:chgData name="Astrup, Dylan J." userId="56b1825f-da8e-4cf8-aad7-60ebaa314d46" providerId="ADAL" clId="{38B8E692-05C4-4F17-997E-7A173AF17822}" dt="2023-04-28T07:10:16.604" v="1504" actId="1076"/>
          <ac:picMkLst>
            <pc:docMk/>
            <pc:sldMk cId="2830437999" sldId="293"/>
            <ac:picMk id="10" creationId="{8746E704-133A-1D36-89CA-7C69B3D642A8}"/>
          </ac:picMkLst>
        </pc:picChg>
        <pc:picChg chg="add mod">
          <ac:chgData name="Astrup, Dylan J." userId="56b1825f-da8e-4cf8-aad7-60ebaa314d46" providerId="ADAL" clId="{38B8E692-05C4-4F17-997E-7A173AF17822}" dt="2023-04-28T07:10:17.733" v="1505" actId="1076"/>
          <ac:picMkLst>
            <pc:docMk/>
            <pc:sldMk cId="2830437999" sldId="293"/>
            <ac:picMk id="11" creationId="{1D9BDFC0-2E59-CAB6-DA30-374D399889B9}"/>
          </ac:picMkLst>
        </pc:picChg>
        <pc:picChg chg="add mod">
          <ac:chgData name="Astrup, Dylan J." userId="56b1825f-da8e-4cf8-aad7-60ebaa314d46" providerId="ADAL" clId="{38B8E692-05C4-4F17-997E-7A173AF17822}" dt="2023-04-28T07:10:22.284" v="1506" actId="1076"/>
          <ac:picMkLst>
            <pc:docMk/>
            <pc:sldMk cId="2830437999" sldId="293"/>
            <ac:picMk id="12" creationId="{AFDA126E-10C1-B997-199E-E1B5D5BF0BC7}"/>
          </ac:picMkLst>
        </pc:picChg>
      </pc:sldChg>
      <pc:sldChg chg="modSp mod">
        <pc:chgData name="Astrup, Dylan J." userId="56b1825f-da8e-4cf8-aad7-60ebaa314d46" providerId="ADAL" clId="{38B8E692-05C4-4F17-997E-7A173AF17822}" dt="2023-04-28T07:17:07.311" v="1546" actId="20577"/>
        <pc:sldMkLst>
          <pc:docMk/>
          <pc:sldMk cId="3680902242" sldId="298"/>
        </pc:sldMkLst>
        <pc:spChg chg="mod">
          <ac:chgData name="Astrup, Dylan J." userId="56b1825f-da8e-4cf8-aad7-60ebaa314d46" providerId="ADAL" clId="{38B8E692-05C4-4F17-997E-7A173AF17822}" dt="2023-04-28T07:17:07.311" v="1546" actId="20577"/>
          <ac:spMkLst>
            <pc:docMk/>
            <pc:sldMk cId="3680902242" sldId="298"/>
            <ac:spMk id="10" creationId="{A83A1648-952B-E50D-7959-87755E09B48F}"/>
          </ac:spMkLst>
        </pc:spChg>
      </pc:sldChg>
      <pc:sldChg chg="delSp mod">
        <pc:chgData name="Astrup, Dylan J." userId="56b1825f-da8e-4cf8-aad7-60ebaa314d46" providerId="ADAL" clId="{38B8E692-05C4-4F17-997E-7A173AF17822}" dt="2023-04-28T04:40:45.233" v="22" actId="478"/>
        <pc:sldMkLst>
          <pc:docMk/>
          <pc:sldMk cId="593382965" sldId="303"/>
        </pc:sldMkLst>
        <pc:picChg chg="del">
          <ac:chgData name="Astrup, Dylan J." userId="56b1825f-da8e-4cf8-aad7-60ebaa314d46" providerId="ADAL" clId="{38B8E692-05C4-4F17-997E-7A173AF17822}" dt="2023-04-28T04:40:45.233" v="22" actId="478"/>
          <ac:picMkLst>
            <pc:docMk/>
            <pc:sldMk cId="593382965" sldId="303"/>
            <ac:picMk id="3" creationId="{E5D08147-602C-DF59-E894-32270DA1F0BD}"/>
          </ac:picMkLst>
        </pc:picChg>
      </pc:sldChg>
      <pc:sldChg chg="delSp mod">
        <pc:chgData name="Astrup, Dylan J." userId="56b1825f-da8e-4cf8-aad7-60ebaa314d46" providerId="ADAL" clId="{38B8E692-05C4-4F17-997E-7A173AF17822}" dt="2023-04-28T04:40:47.378" v="23" actId="478"/>
        <pc:sldMkLst>
          <pc:docMk/>
          <pc:sldMk cId="3971883693" sldId="304"/>
        </pc:sldMkLst>
        <pc:picChg chg="del">
          <ac:chgData name="Astrup, Dylan J." userId="56b1825f-da8e-4cf8-aad7-60ebaa314d46" providerId="ADAL" clId="{38B8E692-05C4-4F17-997E-7A173AF17822}" dt="2023-04-28T04:40:47.378" v="23" actId="478"/>
          <ac:picMkLst>
            <pc:docMk/>
            <pc:sldMk cId="3971883693" sldId="304"/>
            <ac:picMk id="3" creationId="{97807241-A9E2-7CCB-0F59-682036A6FBA8}"/>
          </ac:picMkLst>
        </pc:picChg>
      </pc:sldChg>
      <pc:sldChg chg="delSp mod">
        <pc:chgData name="Astrup, Dylan J." userId="56b1825f-da8e-4cf8-aad7-60ebaa314d46" providerId="ADAL" clId="{38B8E692-05C4-4F17-997E-7A173AF17822}" dt="2023-04-28T04:40:26.028" v="16" actId="478"/>
        <pc:sldMkLst>
          <pc:docMk/>
          <pc:sldMk cId="967847618" sldId="306"/>
        </pc:sldMkLst>
        <pc:picChg chg="del">
          <ac:chgData name="Astrup, Dylan J." userId="56b1825f-da8e-4cf8-aad7-60ebaa314d46" providerId="ADAL" clId="{38B8E692-05C4-4F17-997E-7A173AF17822}" dt="2023-04-28T04:40:26.028" v="16" actId="478"/>
          <ac:picMkLst>
            <pc:docMk/>
            <pc:sldMk cId="967847618" sldId="306"/>
            <ac:picMk id="3" creationId="{62919C51-9B8A-E07A-CAEC-6B78BE173DAC}"/>
          </ac:picMkLst>
        </pc:picChg>
      </pc:sldChg>
      <pc:sldChg chg="delSp mod">
        <pc:chgData name="Astrup, Dylan J." userId="56b1825f-da8e-4cf8-aad7-60ebaa314d46" providerId="ADAL" clId="{38B8E692-05C4-4F17-997E-7A173AF17822}" dt="2023-04-28T04:40:49.731" v="24" actId="478"/>
        <pc:sldMkLst>
          <pc:docMk/>
          <pc:sldMk cId="853405330" sldId="330"/>
        </pc:sldMkLst>
        <pc:picChg chg="del">
          <ac:chgData name="Astrup, Dylan J." userId="56b1825f-da8e-4cf8-aad7-60ebaa314d46" providerId="ADAL" clId="{38B8E692-05C4-4F17-997E-7A173AF17822}" dt="2023-04-28T04:40:49.731" v="24" actId="478"/>
          <ac:picMkLst>
            <pc:docMk/>
            <pc:sldMk cId="853405330" sldId="330"/>
            <ac:picMk id="4" creationId="{C03568B1-CA88-1238-0A10-38BAAC2462C8}"/>
          </ac:picMkLst>
        </pc:picChg>
      </pc:sldChg>
      <pc:sldChg chg="delSp mod">
        <pc:chgData name="Astrup, Dylan J." userId="56b1825f-da8e-4cf8-aad7-60ebaa314d46" providerId="ADAL" clId="{38B8E692-05C4-4F17-997E-7A173AF17822}" dt="2023-04-28T04:40:52.516" v="25" actId="478"/>
        <pc:sldMkLst>
          <pc:docMk/>
          <pc:sldMk cId="717214695" sldId="398"/>
        </pc:sldMkLst>
        <pc:picChg chg="del">
          <ac:chgData name="Astrup, Dylan J." userId="56b1825f-da8e-4cf8-aad7-60ebaa314d46" providerId="ADAL" clId="{38B8E692-05C4-4F17-997E-7A173AF17822}" dt="2023-04-28T04:40:52.516" v="25" actId="478"/>
          <ac:picMkLst>
            <pc:docMk/>
            <pc:sldMk cId="717214695" sldId="398"/>
            <ac:picMk id="3" creationId="{97807241-A9E2-7CCB-0F59-682036A6FBA8}"/>
          </ac:picMkLst>
        </pc:picChg>
      </pc:sldChg>
      <pc:sldChg chg="modSp mod">
        <pc:chgData name="Astrup, Dylan J." userId="56b1825f-da8e-4cf8-aad7-60ebaa314d46" providerId="ADAL" clId="{38B8E692-05C4-4F17-997E-7A173AF17822}" dt="2023-04-28T04:22:46.091" v="2" actId="167"/>
        <pc:sldMkLst>
          <pc:docMk/>
          <pc:sldMk cId="2673294188" sldId="408"/>
        </pc:sldMkLst>
        <pc:picChg chg="ord">
          <ac:chgData name="Astrup, Dylan J." userId="56b1825f-da8e-4cf8-aad7-60ebaa314d46" providerId="ADAL" clId="{38B8E692-05C4-4F17-997E-7A173AF17822}" dt="2023-04-28T04:22:46.091" v="2" actId="167"/>
          <ac:picMkLst>
            <pc:docMk/>
            <pc:sldMk cId="2673294188" sldId="408"/>
            <ac:picMk id="18" creationId="{13DD7105-DDB4-B3D6-E793-5EA2CEF60CE8}"/>
          </ac:picMkLst>
        </pc:picChg>
      </pc:sldChg>
      <pc:sldChg chg="modSp mod modCm">
        <pc:chgData name="Astrup, Dylan J." userId="56b1825f-da8e-4cf8-aad7-60ebaa314d46" providerId="ADAL" clId="{38B8E692-05C4-4F17-997E-7A173AF17822}" dt="2023-04-28T04:37:46.521" v="15" actId="20577"/>
        <pc:sldMkLst>
          <pc:docMk/>
          <pc:sldMk cId="1470874738" sldId="453"/>
        </pc:sldMkLst>
        <pc:graphicFrameChg chg="modGraphic">
          <ac:chgData name="Astrup, Dylan J." userId="56b1825f-da8e-4cf8-aad7-60ebaa314d46" providerId="ADAL" clId="{38B8E692-05C4-4F17-997E-7A173AF17822}" dt="2023-04-28T04:37:46.521" v="15" actId="20577"/>
          <ac:graphicFrameMkLst>
            <pc:docMk/>
            <pc:sldMk cId="1470874738" sldId="453"/>
            <ac:graphicFrameMk id="10" creationId="{5D2EBD4D-30AB-A425-C6F0-133B35393A20}"/>
          </ac:graphicFrameMkLst>
        </pc:graphicFrameChg>
        <pc:extLst>
          <p:ext xmlns:p="http://schemas.openxmlformats.org/presentationml/2006/main" uri="{D6D511B9-2390-475A-947B-AFAB55BFBCF1}">
            <pc226:cmChg xmlns:pc226="http://schemas.microsoft.com/office/powerpoint/2022/06/main/command" chg="mod">
              <pc226:chgData name="Astrup, Dylan J." userId="56b1825f-da8e-4cf8-aad7-60ebaa314d46" providerId="ADAL" clId="{38B8E692-05C4-4F17-997E-7A173AF17822}" dt="2023-04-28T04:37:46.521" v="15" actId="20577"/>
              <pc2:cmMkLst xmlns:pc2="http://schemas.microsoft.com/office/powerpoint/2019/9/main/command">
                <pc:docMk/>
                <pc:sldMk cId="1470874738" sldId="453"/>
                <pc2:cmMk id="{7DFD11A8-23F4-4CB8-8225-C3308860129F}"/>
              </pc2:cmMkLst>
            </pc226:cmChg>
          </p:ext>
        </pc:extLst>
      </pc:sldChg>
      <pc:sldChg chg="del">
        <pc:chgData name="Astrup, Dylan J." userId="56b1825f-da8e-4cf8-aad7-60ebaa314d46" providerId="ADAL" clId="{38B8E692-05C4-4F17-997E-7A173AF17822}" dt="2023-04-28T06:37:48.180" v="656" actId="47"/>
        <pc:sldMkLst>
          <pc:docMk/>
          <pc:sldMk cId="2928943781" sldId="459"/>
        </pc:sldMkLst>
      </pc:sldChg>
      <pc:sldChg chg="modSp mod">
        <pc:chgData name="Astrup, Dylan J." userId="56b1825f-da8e-4cf8-aad7-60ebaa314d46" providerId="ADAL" clId="{38B8E692-05C4-4F17-997E-7A173AF17822}" dt="2023-04-28T04:23:37.646" v="13" actId="1037"/>
        <pc:sldMkLst>
          <pc:docMk/>
          <pc:sldMk cId="3835682552" sldId="486"/>
        </pc:sldMkLst>
        <pc:picChg chg="mod">
          <ac:chgData name="Astrup, Dylan J." userId="56b1825f-da8e-4cf8-aad7-60ebaa314d46" providerId="ADAL" clId="{38B8E692-05C4-4F17-997E-7A173AF17822}" dt="2023-04-28T04:23:37.646" v="13" actId="1037"/>
          <ac:picMkLst>
            <pc:docMk/>
            <pc:sldMk cId="3835682552" sldId="486"/>
            <ac:picMk id="7" creationId="{1201689D-D275-ED41-F36D-D0D16A021310}"/>
          </ac:picMkLst>
        </pc:picChg>
        <pc:picChg chg="mod">
          <ac:chgData name="Astrup, Dylan J." userId="56b1825f-da8e-4cf8-aad7-60ebaa314d46" providerId="ADAL" clId="{38B8E692-05C4-4F17-997E-7A173AF17822}" dt="2023-04-28T04:23:35.099" v="10" actId="1035"/>
          <ac:picMkLst>
            <pc:docMk/>
            <pc:sldMk cId="3835682552" sldId="486"/>
            <ac:picMk id="9" creationId="{E3280376-469A-F48F-5604-2745AD8369E7}"/>
          </ac:picMkLst>
        </pc:picChg>
        <pc:picChg chg="mod">
          <ac:chgData name="Astrup, Dylan J." userId="56b1825f-da8e-4cf8-aad7-60ebaa314d46" providerId="ADAL" clId="{38B8E692-05C4-4F17-997E-7A173AF17822}" dt="2023-04-28T04:23:31.094" v="5" actId="1036"/>
          <ac:picMkLst>
            <pc:docMk/>
            <pc:sldMk cId="3835682552" sldId="486"/>
            <ac:picMk id="13" creationId="{149079AA-E237-4B45-914B-196872F3B1E3}"/>
          </ac:picMkLst>
        </pc:picChg>
        <pc:picChg chg="mod">
          <ac:chgData name="Astrup, Dylan J." userId="56b1825f-da8e-4cf8-aad7-60ebaa314d46" providerId="ADAL" clId="{38B8E692-05C4-4F17-997E-7A173AF17822}" dt="2023-04-28T04:23:32.278" v="7" actId="1038"/>
          <ac:picMkLst>
            <pc:docMk/>
            <pc:sldMk cId="3835682552" sldId="486"/>
            <ac:picMk id="15" creationId="{6BC64ECC-CB45-72EC-93AD-9BBCA5E88D56}"/>
          </ac:picMkLst>
        </pc:picChg>
      </pc:sldChg>
      <pc:sldChg chg="addSp modSp mod modCm">
        <pc:chgData name="Astrup, Dylan J." userId="56b1825f-da8e-4cf8-aad7-60ebaa314d46" providerId="ADAL" clId="{38B8E692-05C4-4F17-997E-7A173AF17822}" dt="2023-04-28T07:14:26.229" v="1535" actId="1076"/>
        <pc:sldMkLst>
          <pc:docMk/>
          <pc:sldMk cId="3938646118" sldId="492"/>
        </pc:sldMkLst>
        <pc:picChg chg="mod">
          <ac:chgData name="Astrup, Dylan J." userId="56b1825f-da8e-4cf8-aad7-60ebaa314d46" providerId="ADAL" clId="{38B8E692-05C4-4F17-997E-7A173AF17822}" dt="2023-04-28T07:14:23.501" v="1533" actId="1076"/>
          <ac:picMkLst>
            <pc:docMk/>
            <pc:sldMk cId="3938646118" sldId="492"/>
            <ac:picMk id="5" creationId="{7E4E12C8-C129-FB2A-4392-D1422CD030FC}"/>
          </ac:picMkLst>
        </pc:picChg>
        <pc:picChg chg="add mod">
          <ac:chgData name="Astrup, Dylan J." userId="56b1825f-da8e-4cf8-aad7-60ebaa314d46" providerId="ADAL" clId="{38B8E692-05C4-4F17-997E-7A173AF17822}" dt="2023-04-28T07:14:12.615" v="1523" actId="931"/>
          <ac:picMkLst>
            <pc:docMk/>
            <pc:sldMk cId="3938646118" sldId="492"/>
            <ac:picMk id="15" creationId="{7E4E12C8-C129-FB2A-4392-D1422CD030FC}"/>
          </ac:picMkLst>
        </pc:picChg>
        <pc:picChg chg="add mod">
          <ac:chgData name="Astrup, Dylan J." userId="56b1825f-da8e-4cf8-aad7-60ebaa314d46" providerId="ADAL" clId="{38B8E692-05C4-4F17-997E-7A173AF17822}" dt="2023-04-28T07:14:26.229" v="1535" actId="1076"/>
          <ac:picMkLst>
            <pc:docMk/>
            <pc:sldMk cId="3938646118" sldId="492"/>
            <ac:picMk id="17" creationId="{736EAAB4-ECA9-A8D6-E3BB-3C1355C965E4}"/>
          </ac:picMkLst>
        </pc:picChg>
        <pc:extLst>
          <p:ext xmlns:p="http://schemas.openxmlformats.org/presentationml/2006/main" uri="{D6D511B9-2390-475A-947B-AFAB55BFBCF1}">
            <pc226:cmChg xmlns:pc226="http://schemas.microsoft.com/office/powerpoint/2022/06/main/command" chg="mod">
              <pc226:chgData name="Astrup, Dylan J." userId="56b1825f-da8e-4cf8-aad7-60ebaa314d46" providerId="ADAL" clId="{38B8E692-05C4-4F17-997E-7A173AF17822}" dt="2023-04-28T07:06:25.801" v="1411" actId="2056"/>
              <pc2:cmMkLst xmlns:pc2="http://schemas.microsoft.com/office/powerpoint/2019/9/main/command">
                <pc:docMk/>
                <pc:sldMk cId="3938646118" sldId="492"/>
                <pc2:cmMk id="{44ED86E8-BD50-4834-92B3-CE7EC641E756}"/>
              </pc2:cmMkLst>
            </pc226:cmChg>
          </p:ext>
        </pc:extLst>
      </pc:sldChg>
      <pc:sldChg chg="addSp delSp modSp mod modAnim">
        <pc:chgData name="Astrup, Dylan J." userId="56b1825f-da8e-4cf8-aad7-60ebaa314d46" providerId="ADAL" clId="{38B8E692-05C4-4F17-997E-7A173AF17822}" dt="2023-04-28T06:39:04.418" v="657" actId="1076"/>
        <pc:sldMkLst>
          <pc:docMk/>
          <pc:sldMk cId="3149563200" sldId="496"/>
        </pc:sldMkLst>
        <pc:spChg chg="del mod">
          <ac:chgData name="Astrup, Dylan J." userId="56b1825f-da8e-4cf8-aad7-60ebaa314d46" providerId="ADAL" clId="{38B8E692-05C4-4F17-997E-7A173AF17822}" dt="2023-04-28T05:37:12.729" v="87" actId="478"/>
          <ac:spMkLst>
            <pc:docMk/>
            <pc:sldMk cId="3149563200" sldId="496"/>
            <ac:spMk id="4" creationId="{4B085800-0AC9-F65F-4E76-04765548CDEF}"/>
          </ac:spMkLst>
        </pc:spChg>
        <pc:spChg chg="add del mod">
          <ac:chgData name="Astrup, Dylan J." userId="56b1825f-da8e-4cf8-aad7-60ebaa314d46" providerId="ADAL" clId="{38B8E692-05C4-4F17-997E-7A173AF17822}" dt="2023-04-28T05:37:13.465" v="88" actId="478"/>
          <ac:spMkLst>
            <pc:docMk/>
            <pc:sldMk cId="3149563200" sldId="496"/>
            <ac:spMk id="8" creationId="{5E6FC9EF-3DB2-5D99-1AFA-977F34DCF6C6}"/>
          </ac:spMkLst>
        </pc:spChg>
        <pc:spChg chg="add mod">
          <ac:chgData name="Astrup, Dylan J." userId="56b1825f-da8e-4cf8-aad7-60ebaa314d46" providerId="ADAL" clId="{38B8E692-05C4-4F17-997E-7A173AF17822}" dt="2023-04-28T06:39:04.418" v="657" actId="1076"/>
          <ac:spMkLst>
            <pc:docMk/>
            <pc:sldMk cId="3149563200" sldId="496"/>
            <ac:spMk id="13" creationId="{41E08981-0316-8992-DDAF-585C4374FA81}"/>
          </ac:spMkLst>
        </pc:spChg>
        <pc:picChg chg="add mod modCrop">
          <ac:chgData name="Astrup, Dylan J." userId="56b1825f-da8e-4cf8-aad7-60ebaa314d46" providerId="ADAL" clId="{38B8E692-05C4-4F17-997E-7A173AF17822}" dt="2023-04-28T05:37:56.193" v="94" actId="14826"/>
          <ac:picMkLst>
            <pc:docMk/>
            <pc:sldMk cId="3149563200" sldId="496"/>
            <ac:picMk id="5" creationId="{7461B464-C0AA-8B73-B765-F3E8C26B5DB8}"/>
          </ac:picMkLst>
        </pc:picChg>
        <pc:picChg chg="add mod">
          <ac:chgData name="Astrup, Dylan J." userId="56b1825f-da8e-4cf8-aad7-60ebaa314d46" providerId="ADAL" clId="{38B8E692-05C4-4F17-997E-7A173AF17822}" dt="2023-04-28T05:37:22.361" v="93" actId="1076"/>
          <ac:picMkLst>
            <pc:docMk/>
            <pc:sldMk cId="3149563200" sldId="496"/>
            <ac:picMk id="6" creationId="{6A11F590-AFC6-7738-6AC9-92816889841E}"/>
          </ac:picMkLst>
        </pc:picChg>
        <pc:cxnChg chg="add mod">
          <ac:chgData name="Astrup, Dylan J." userId="56b1825f-da8e-4cf8-aad7-60ebaa314d46" providerId="ADAL" clId="{38B8E692-05C4-4F17-997E-7A173AF17822}" dt="2023-04-28T05:51:31.509" v="114" actId="1076"/>
          <ac:cxnSpMkLst>
            <pc:docMk/>
            <pc:sldMk cId="3149563200" sldId="496"/>
            <ac:cxnSpMk id="10" creationId="{FEE144C7-1793-5E91-67AC-310BACC9D8B3}"/>
          </ac:cxnSpMkLst>
        </pc:cxnChg>
        <pc:cxnChg chg="add mod">
          <ac:chgData name="Astrup, Dylan J." userId="56b1825f-da8e-4cf8-aad7-60ebaa314d46" providerId="ADAL" clId="{38B8E692-05C4-4F17-997E-7A173AF17822}" dt="2023-04-28T05:51:34.054" v="116" actId="1038"/>
          <ac:cxnSpMkLst>
            <pc:docMk/>
            <pc:sldMk cId="3149563200" sldId="496"/>
            <ac:cxnSpMk id="11" creationId="{81BF03F3-4671-34F1-8480-EFDF5C29EA59}"/>
          </ac:cxnSpMkLst>
        </pc:cxnChg>
        <pc:cxnChg chg="add mod">
          <ac:chgData name="Astrup, Dylan J." userId="56b1825f-da8e-4cf8-aad7-60ebaa314d46" providerId="ADAL" clId="{38B8E692-05C4-4F17-997E-7A173AF17822}" dt="2023-04-28T05:39:01.489" v="110" actId="14100"/>
          <ac:cxnSpMkLst>
            <pc:docMk/>
            <pc:sldMk cId="3149563200" sldId="496"/>
            <ac:cxnSpMk id="12" creationId="{79005DC2-FD77-B81C-F91C-37D4C5917CB2}"/>
          </ac:cxnSpMkLst>
        </pc:cxnChg>
        <pc:cxnChg chg="add mod">
          <ac:chgData name="Astrup, Dylan J." userId="56b1825f-da8e-4cf8-aad7-60ebaa314d46" providerId="ADAL" clId="{38B8E692-05C4-4F17-997E-7A173AF17822}" dt="2023-04-28T05:39:07.369" v="113" actId="14100"/>
          <ac:cxnSpMkLst>
            <pc:docMk/>
            <pc:sldMk cId="3149563200" sldId="496"/>
            <ac:cxnSpMk id="16" creationId="{1A58F6A6-2006-6855-EC48-D2DA6BA05C25}"/>
          </ac:cxnSpMkLst>
        </pc:cxnChg>
      </pc:sldChg>
      <pc:sldChg chg="addSp delSp modSp mod">
        <pc:chgData name="Astrup, Dylan J." userId="56b1825f-da8e-4cf8-aad7-60ebaa314d46" providerId="ADAL" clId="{38B8E692-05C4-4F17-997E-7A173AF17822}" dt="2023-04-28T07:12:30.376" v="1520" actId="21"/>
        <pc:sldMkLst>
          <pc:docMk/>
          <pc:sldMk cId="3540324326" sldId="502"/>
        </pc:sldMkLst>
        <pc:picChg chg="add del mod modCrop">
          <ac:chgData name="Astrup, Dylan J." userId="56b1825f-da8e-4cf8-aad7-60ebaa314d46" providerId="ADAL" clId="{38B8E692-05C4-4F17-997E-7A173AF17822}" dt="2023-04-28T07:12:30.376" v="1520" actId="21"/>
          <ac:picMkLst>
            <pc:docMk/>
            <pc:sldMk cId="3540324326" sldId="502"/>
            <ac:picMk id="3" creationId="{D9B78FCF-4B77-479A-E495-A4F0AE98901D}"/>
          </ac:picMkLst>
        </pc:picChg>
      </pc:sldChg>
      <pc:sldChg chg="modSp mod">
        <pc:chgData name="Astrup, Dylan J." userId="56b1825f-da8e-4cf8-aad7-60ebaa314d46" providerId="ADAL" clId="{38B8E692-05C4-4F17-997E-7A173AF17822}" dt="2023-04-28T05:56:18.551" v="159" actId="20577"/>
        <pc:sldMkLst>
          <pc:docMk/>
          <pc:sldMk cId="1525383031" sldId="511"/>
        </pc:sldMkLst>
        <pc:spChg chg="mod">
          <ac:chgData name="Astrup, Dylan J." userId="56b1825f-da8e-4cf8-aad7-60ebaa314d46" providerId="ADAL" clId="{38B8E692-05C4-4F17-997E-7A173AF17822}" dt="2023-04-28T05:56:18.551" v="159" actId="20577"/>
          <ac:spMkLst>
            <pc:docMk/>
            <pc:sldMk cId="1525383031" sldId="511"/>
            <ac:spMk id="11" creationId="{0E2ED396-0CF4-063D-AAA0-160772D4A2C4}"/>
          </ac:spMkLst>
        </pc:spChg>
      </pc:sldChg>
      <pc:sldChg chg="modCm">
        <pc:chgData name="Astrup, Dylan J." userId="56b1825f-da8e-4cf8-aad7-60ebaa314d46" providerId="ADAL" clId="{38B8E692-05C4-4F17-997E-7A173AF17822}" dt="2023-04-28T07:25:54.824" v="1590" actId="2056"/>
        <pc:sldMkLst>
          <pc:docMk/>
          <pc:sldMk cId="2128054367" sldId="515"/>
        </pc:sldMkLst>
        <pc:extLst>
          <p:ext xmlns:p="http://schemas.openxmlformats.org/presentationml/2006/main" uri="{D6D511B9-2390-475A-947B-AFAB55BFBCF1}">
            <pc226:cmChg xmlns:pc226="http://schemas.microsoft.com/office/powerpoint/2022/06/main/command" chg="mod">
              <pc226:chgData name="Astrup, Dylan J." userId="56b1825f-da8e-4cf8-aad7-60ebaa314d46" providerId="ADAL" clId="{38B8E692-05C4-4F17-997E-7A173AF17822}" dt="2023-04-28T07:25:54.824" v="1590" actId="2056"/>
              <pc2:cmMkLst xmlns:pc2="http://schemas.microsoft.com/office/powerpoint/2019/9/main/command">
                <pc:docMk/>
                <pc:sldMk cId="2128054367" sldId="515"/>
                <pc2:cmMk id="{B851EAA7-9EEC-44B9-9593-2E462ECD5784}"/>
              </pc2:cmMkLst>
            </pc226:cmChg>
          </p:ext>
        </pc:extLst>
      </pc:sldChg>
      <pc:sldChg chg="addSp delSp modSp mod">
        <pc:chgData name="Astrup, Dylan J." userId="56b1825f-da8e-4cf8-aad7-60ebaa314d46" providerId="ADAL" clId="{38B8E692-05C4-4F17-997E-7A173AF17822}" dt="2023-04-28T07:12:32.536" v="1522"/>
        <pc:sldMkLst>
          <pc:docMk/>
          <pc:sldMk cId="2020211423" sldId="516"/>
        </pc:sldMkLst>
        <pc:picChg chg="add mod">
          <ac:chgData name="Astrup, Dylan J." userId="56b1825f-da8e-4cf8-aad7-60ebaa314d46" providerId="ADAL" clId="{38B8E692-05C4-4F17-997E-7A173AF17822}" dt="2023-04-28T07:12:32.536" v="1522"/>
          <ac:picMkLst>
            <pc:docMk/>
            <pc:sldMk cId="2020211423" sldId="516"/>
            <ac:picMk id="3" creationId="{A7B83E2B-882C-64F2-B3BC-0A3F40610527}"/>
          </ac:picMkLst>
        </pc:picChg>
        <pc:picChg chg="del">
          <ac:chgData name="Astrup, Dylan J." userId="56b1825f-da8e-4cf8-aad7-60ebaa314d46" providerId="ADAL" clId="{38B8E692-05C4-4F17-997E-7A173AF17822}" dt="2023-04-28T07:12:32.244" v="1521" actId="478"/>
          <ac:picMkLst>
            <pc:docMk/>
            <pc:sldMk cId="2020211423" sldId="516"/>
            <ac:picMk id="4" creationId="{77F9615D-6260-8F7D-DBB5-AB1035536B89}"/>
          </ac:picMkLst>
        </pc:picChg>
      </pc:sldChg>
      <pc:sldChg chg="addSp modSp add mod ord">
        <pc:chgData name="Astrup, Dylan J." userId="56b1825f-da8e-4cf8-aad7-60ebaa314d46" providerId="ADAL" clId="{38B8E692-05C4-4F17-997E-7A173AF17822}" dt="2023-04-28T05:36:44.593" v="60" actId="1076"/>
        <pc:sldMkLst>
          <pc:docMk/>
          <pc:sldMk cId="2975983532" sldId="517"/>
        </pc:sldMkLst>
        <pc:spChg chg="mod">
          <ac:chgData name="Astrup, Dylan J." userId="56b1825f-da8e-4cf8-aad7-60ebaa314d46" providerId="ADAL" clId="{38B8E692-05C4-4F17-997E-7A173AF17822}" dt="2023-04-28T04:44:01.186" v="29" actId="20577"/>
          <ac:spMkLst>
            <pc:docMk/>
            <pc:sldMk cId="2975983532" sldId="517"/>
            <ac:spMk id="4" creationId="{4B085800-0AC9-F65F-4E76-04765548CDEF}"/>
          </ac:spMkLst>
        </pc:spChg>
        <pc:picChg chg="add mod modCrop">
          <ac:chgData name="Astrup, Dylan J." userId="56b1825f-da8e-4cf8-aad7-60ebaa314d46" providerId="ADAL" clId="{38B8E692-05C4-4F17-997E-7A173AF17822}" dt="2023-04-28T05:36:44.593" v="60" actId="1076"/>
          <ac:picMkLst>
            <pc:docMk/>
            <pc:sldMk cId="2975983532" sldId="517"/>
            <ac:picMk id="5" creationId="{60F3A5CB-C5DF-427B-12BE-6860FA278580}"/>
          </ac:picMkLst>
        </pc:picChg>
      </pc:sldChg>
      <pc:sldChg chg="modSp add mod">
        <pc:chgData name="Astrup, Dylan J." userId="56b1825f-da8e-4cf8-aad7-60ebaa314d46" providerId="ADAL" clId="{38B8E692-05C4-4F17-997E-7A173AF17822}" dt="2023-04-28T05:37:00.456" v="86" actId="20577"/>
        <pc:sldMkLst>
          <pc:docMk/>
          <pc:sldMk cId="2564177094" sldId="518"/>
        </pc:sldMkLst>
        <pc:spChg chg="mod">
          <ac:chgData name="Astrup, Dylan J." userId="56b1825f-da8e-4cf8-aad7-60ebaa314d46" providerId="ADAL" clId="{38B8E692-05C4-4F17-997E-7A173AF17822}" dt="2023-04-28T05:37:00.456" v="86" actId="20577"/>
          <ac:spMkLst>
            <pc:docMk/>
            <pc:sldMk cId="2564177094" sldId="518"/>
            <ac:spMk id="4" creationId="{4B085800-0AC9-F65F-4E76-04765548CDEF}"/>
          </ac:spMkLst>
        </pc:spChg>
      </pc:sldChg>
      <pc:sldChg chg="addSp delSp modSp add mod ord delCm modCm">
        <pc:chgData name="Astrup, Dylan J." userId="56b1825f-da8e-4cf8-aad7-60ebaa314d46" providerId="ADAL" clId="{38B8E692-05C4-4F17-997E-7A173AF17822}" dt="2023-04-28T07:11:42.021" v="1508" actId="1076"/>
        <pc:sldMkLst>
          <pc:docMk/>
          <pc:sldMk cId="1838801643" sldId="520"/>
        </pc:sldMkLst>
        <pc:spChg chg="del mod">
          <ac:chgData name="Astrup, Dylan J." userId="56b1825f-da8e-4cf8-aad7-60ebaa314d46" providerId="ADAL" clId="{38B8E692-05C4-4F17-997E-7A173AF17822}" dt="2023-04-28T06:14:16.250" v="181" actId="478"/>
          <ac:spMkLst>
            <pc:docMk/>
            <pc:sldMk cId="1838801643" sldId="520"/>
            <ac:spMk id="2" creationId="{3A0B0DD4-11F4-530D-1B31-72CF9C3FAB0A}"/>
          </ac:spMkLst>
        </pc:spChg>
        <pc:spChg chg="add del mod">
          <ac:chgData name="Astrup, Dylan J." userId="56b1825f-da8e-4cf8-aad7-60ebaa314d46" providerId="ADAL" clId="{38B8E692-05C4-4F17-997E-7A173AF17822}" dt="2023-04-28T06:12:36.115" v="179" actId="478"/>
          <ac:spMkLst>
            <pc:docMk/>
            <pc:sldMk cId="1838801643" sldId="520"/>
            <ac:spMk id="4" creationId="{6B677D03-AAAA-F7A4-08B6-0E64840FA875}"/>
          </ac:spMkLst>
        </pc:spChg>
        <pc:spChg chg="add del mod">
          <ac:chgData name="Astrup, Dylan J." userId="56b1825f-da8e-4cf8-aad7-60ebaa314d46" providerId="ADAL" clId="{38B8E692-05C4-4F17-997E-7A173AF17822}" dt="2023-04-28T06:14:18.772" v="182" actId="478"/>
          <ac:spMkLst>
            <pc:docMk/>
            <pc:sldMk cId="1838801643" sldId="520"/>
            <ac:spMk id="8" creationId="{1553E866-6D4A-E415-5EDE-47F22AC8C7AD}"/>
          </ac:spMkLst>
        </pc:spChg>
        <pc:spChg chg="del">
          <ac:chgData name="Astrup, Dylan J." userId="56b1825f-da8e-4cf8-aad7-60ebaa314d46" providerId="ADAL" clId="{38B8E692-05C4-4F17-997E-7A173AF17822}" dt="2023-04-28T06:12:23.376" v="177" actId="478"/>
          <ac:spMkLst>
            <pc:docMk/>
            <pc:sldMk cId="1838801643" sldId="520"/>
            <ac:spMk id="10" creationId="{65622CFE-48AE-6903-01C9-C057C8CE7825}"/>
          </ac:spMkLst>
        </pc:spChg>
        <pc:spChg chg="del">
          <ac:chgData name="Astrup, Dylan J." userId="56b1825f-da8e-4cf8-aad7-60ebaa314d46" providerId="ADAL" clId="{38B8E692-05C4-4F17-997E-7A173AF17822}" dt="2023-04-28T06:12:24.144" v="178" actId="478"/>
          <ac:spMkLst>
            <pc:docMk/>
            <pc:sldMk cId="1838801643" sldId="520"/>
            <ac:spMk id="11" creationId="{E59B118B-219F-C5C1-9A0F-36711EBC2C3C}"/>
          </ac:spMkLst>
        </pc:spChg>
        <pc:spChg chg="add mod">
          <ac:chgData name="Astrup, Dylan J." userId="56b1825f-da8e-4cf8-aad7-60ebaa314d46" providerId="ADAL" clId="{38B8E692-05C4-4F17-997E-7A173AF17822}" dt="2023-04-28T06:51:34.849" v="672" actId="14100"/>
          <ac:spMkLst>
            <pc:docMk/>
            <pc:sldMk cId="1838801643" sldId="520"/>
            <ac:spMk id="43" creationId="{E9664941-3920-4912-FDD4-F2F11F99101C}"/>
          </ac:spMkLst>
        </pc:spChg>
        <pc:spChg chg="add del mod">
          <ac:chgData name="Astrup, Dylan J." userId="56b1825f-da8e-4cf8-aad7-60ebaa314d46" providerId="ADAL" clId="{38B8E692-05C4-4F17-997E-7A173AF17822}" dt="2023-04-28T06:56:40.350" v="1233" actId="478"/>
          <ac:spMkLst>
            <pc:docMk/>
            <pc:sldMk cId="1838801643" sldId="520"/>
            <ac:spMk id="44" creationId="{2433C72E-8A9B-E2B3-35ED-8F26DBA175AE}"/>
          </ac:spMkLst>
        </pc:spChg>
        <pc:grpChg chg="add mod">
          <ac:chgData name="Astrup, Dylan J." userId="56b1825f-da8e-4cf8-aad7-60ebaa314d46" providerId="ADAL" clId="{38B8E692-05C4-4F17-997E-7A173AF17822}" dt="2023-04-28T07:11:42.021" v="1508" actId="1076"/>
          <ac:grpSpMkLst>
            <pc:docMk/>
            <pc:sldMk cId="1838801643" sldId="520"/>
            <ac:grpSpMk id="45" creationId="{E931772A-1D83-015F-3B2D-93F84FA28727}"/>
          </ac:grpSpMkLst>
        </pc:grpChg>
        <pc:graphicFrameChg chg="del">
          <ac:chgData name="Astrup, Dylan J." userId="56b1825f-da8e-4cf8-aad7-60ebaa314d46" providerId="ADAL" clId="{38B8E692-05C4-4F17-997E-7A173AF17822}" dt="2023-04-28T06:12:20.499" v="175" actId="478"/>
          <ac:graphicFrameMkLst>
            <pc:docMk/>
            <pc:sldMk cId="1838801643" sldId="520"/>
            <ac:graphicFrameMk id="7" creationId="{12849DEE-A72F-B73B-A911-AAA3B1F19AC5}"/>
          </ac:graphicFrameMkLst>
        </pc:graphicFrameChg>
        <pc:picChg chg="add del mod">
          <ac:chgData name="Astrup, Dylan J." userId="56b1825f-da8e-4cf8-aad7-60ebaa314d46" providerId="ADAL" clId="{38B8E692-05C4-4F17-997E-7A173AF17822}" dt="2023-04-28T06:19:48.714" v="186" actId="478"/>
          <ac:picMkLst>
            <pc:docMk/>
            <pc:sldMk cId="1838801643" sldId="520"/>
            <ac:picMk id="5" creationId="{B9EEA0C9-95EA-6CA0-2DD1-681085419847}"/>
          </ac:picMkLst>
        </pc:picChg>
        <pc:picChg chg="add mod">
          <ac:chgData name="Astrup, Dylan J." userId="56b1825f-da8e-4cf8-aad7-60ebaa314d46" providerId="ADAL" clId="{38B8E692-05C4-4F17-997E-7A173AF17822}" dt="2023-04-28T07:11:36.838" v="1507" actId="164"/>
          <ac:picMkLst>
            <pc:docMk/>
            <pc:sldMk cId="1838801643" sldId="520"/>
            <ac:picMk id="9" creationId="{FA9775A5-B5DA-6F81-D6F1-C34402993300}"/>
          </ac:picMkLst>
        </pc:picChg>
        <pc:picChg chg="add mod">
          <ac:chgData name="Astrup, Dylan J." userId="56b1825f-da8e-4cf8-aad7-60ebaa314d46" providerId="ADAL" clId="{38B8E692-05C4-4F17-997E-7A173AF17822}" dt="2023-04-28T06:25:00.854" v="222" actId="14100"/>
          <ac:picMkLst>
            <pc:docMk/>
            <pc:sldMk cId="1838801643" sldId="520"/>
            <ac:picMk id="13" creationId="{F040E264-FDBC-BDA2-54E0-EB4E26E9FB75}"/>
          </ac:picMkLst>
        </pc:picChg>
        <pc:picChg chg="add mod">
          <ac:chgData name="Astrup, Dylan J." userId="56b1825f-da8e-4cf8-aad7-60ebaa314d46" providerId="ADAL" clId="{38B8E692-05C4-4F17-997E-7A173AF17822}" dt="2023-04-28T06:25:03.052" v="223" actId="14100"/>
          <ac:picMkLst>
            <pc:docMk/>
            <pc:sldMk cId="1838801643" sldId="520"/>
            <ac:picMk id="15" creationId="{ABE82117-CA76-10E3-00C2-55A8F43CF6BC}"/>
          </ac:picMkLst>
        </pc:picChg>
        <pc:picChg chg="add mod">
          <ac:chgData name="Astrup, Dylan J." userId="56b1825f-da8e-4cf8-aad7-60ebaa314d46" providerId="ADAL" clId="{38B8E692-05C4-4F17-997E-7A173AF17822}" dt="2023-04-28T06:25:08.932" v="225" actId="14100"/>
          <ac:picMkLst>
            <pc:docMk/>
            <pc:sldMk cId="1838801643" sldId="520"/>
            <ac:picMk id="17" creationId="{0AC34404-A331-AE33-84ED-ACBD887B678F}"/>
          </ac:picMkLst>
        </pc:picChg>
        <pc:picChg chg="add del mod">
          <ac:chgData name="Astrup, Dylan J." userId="56b1825f-da8e-4cf8-aad7-60ebaa314d46" providerId="ADAL" clId="{38B8E692-05C4-4F17-997E-7A173AF17822}" dt="2023-04-28T06:24:57.620" v="221" actId="478"/>
          <ac:picMkLst>
            <pc:docMk/>
            <pc:sldMk cId="1838801643" sldId="520"/>
            <ac:picMk id="18" creationId="{6B0E81CA-410D-5573-EF49-4F868623E32C}"/>
          </ac:picMkLst>
        </pc:picChg>
        <pc:picChg chg="add mod">
          <ac:chgData name="Astrup, Dylan J." userId="56b1825f-da8e-4cf8-aad7-60ebaa314d46" providerId="ADAL" clId="{38B8E692-05C4-4F17-997E-7A173AF17822}" dt="2023-04-28T07:11:36.838" v="1507" actId="164"/>
          <ac:picMkLst>
            <pc:docMk/>
            <pc:sldMk cId="1838801643" sldId="520"/>
            <ac:picMk id="19" creationId="{451A2C58-BA83-AB61-20AF-A98534D40341}"/>
          </ac:picMkLst>
        </pc:picChg>
        <pc:picChg chg="add mod">
          <ac:chgData name="Astrup, Dylan J." userId="56b1825f-da8e-4cf8-aad7-60ebaa314d46" providerId="ADAL" clId="{38B8E692-05C4-4F17-997E-7A173AF17822}" dt="2023-04-28T07:11:36.838" v="1507" actId="164"/>
          <ac:picMkLst>
            <pc:docMk/>
            <pc:sldMk cId="1838801643" sldId="520"/>
            <ac:picMk id="20" creationId="{7637029B-88A2-ADD0-2040-E58933E85963}"/>
          </ac:picMkLst>
        </pc:picChg>
        <pc:picChg chg="add mod">
          <ac:chgData name="Astrup, Dylan J." userId="56b1825f-da8e-4cf8-aad7-60ebaa314d46" providerId="ADAL" clId="{38B8E692-05C4-4F17-997E-7A173AF17822}" dt="2023-04-28T07:11:36.838" v="1507" actId="164"/>
          <ac:picMkLst>
            <pc:docMk/>
            <pc:sldMk cId="1838801643" sldId="520"/>
            <ac:picMk id="21" creationId="{CDD33963-B6E5-0359-C76B-5441C49EE638}"/>
          </ac:picMkLst>
        </pc:picChg>
        <pc:picChg chg="add mod">
          <ac:chgData name="Astrup, Dylan J." userId="56b1825f-da8e-4cf8-aad7-60ebaa314d46" providerId="ADAL" clId="{38B8E692-05C4-4F17-997E-7A173AF17822}" dt="2023-04-28T07:11:36.838" v="1507" actId="164"/>
          <ac:picMkLst>
            <pc:docMk/>
            <pc:sldMk cId="1838801643" sldId="520"/>
            <ac:picMk id="22" creationId="{1592BC28-DB8C-B482-BAE9-CE9BFC9C680A}"/>
          </ac:picMkLst>
        </pc:picChg>
        <pc:picChg chg="add mod">
          <ac:chgData name="Astrup, Dylan J." userId="56b1825f-da8e-4cf8-aad7-60ebaa314d46" providerId="ADAL" clId="{38B8E692-05C4-4F17-997E-7A173AF17822}" dt="2023-04-28T07:11:36.838" v="1507" actId="164"/>
          <ac:picMkLst>
            <pc:docMk/>
            <pc:sldMk cId="1838801643" sldId="520"/>
            <ac:picMk id="23" creationId="{B59CC270-13F0-6466-C972-002CCD7B255C}"/>
          </ac:picMkLst>
        </pc:picChg>
        <pc:picChg chg="add mod">
          <ac:chgData name="Astrup, Dylan J." userId="56b1825f-da8e-4cf8-aad7-60ebaa314d46" providerId="ADAL" clId="{38B8E692-05C4-4F17-997E-7A173AF17822}" dt="2023-04-28T07:11:36.838" v="1507" actId="164"/>
          <ac:picMkLst>
            <pc:docMk/>
            <pc:sldMk cId="1838801643" sldId="520"/>
            <ac:picMk id="24" creationId="{5F562C67-887E-0114-A63C-9DD85676037E}"/>
          </ac:picMkLst>
        </pc:picChg>
        <pc:picChg chg="add mod">
          <ac:chgData name="Astrup, Dylan J." userId="56b1825f-da8e-4cf8-aad7-60ebaa314d46" providerId="ADAL" clId="{38B8E692-05C4-4F17-997E-7A173AF17822}" dt="2023-04-28T07:11:36.838" v="1507" actId="164"/>
          <ac:picMkLst>
            <pc:docMk/>
            <pc:sldMk cId="1838801643" sldId="520"/>
            <ac:picMk id="25" creationId="{BEA7CB91-67DA-4A52-F2E6-CB857DDBDF16}"/>
          </ac:picMkLst>
        </pc:picChg>
        <pc:picChg chg="add mod">
          <ac:chgData name="Astrup, Dylan J." userId="56b1825f-da8e-4cf8-aad7-60ebaa314d46" providerId="ADAL" clId="{38B8E692-05C4-4F17-997E-7A173AF17822}" dt="2023-04-28T07:11:36.838" v="1507" actId="164"/>
          <ac:picMkLst>
            <pc:docMk/>
            <pc:sldMk cId="1838801643" sldId="520"/>
            <ac:picMk id="26" creationId="{5304C5FB-C911-7126-7F5A-C0F4024D83A7}"/>
          </ac:picMkLst>
        </pc:picChg>
        <pc:picChg chg="add mod">
          <ac:chgData name="Astrup, Dylan J." userId="56b1825f-da8e-4cf8-aad7-60ebaa314d46" providerId="ADAL" clId="{38B8E692-05C4-4F17-997E-7A173AF17822}" dt="2023-04-28T07:11:36.838" v="1507" actId="164"/>
          <ac:picMkLst>
            <pc:docMk/>
            <pc:sldMk cId="1838801643" sldId="520"/>
            <ac:picMk id="27" creationId="{7A2C725C-5D3B-C6B8-7634-C3ECD549500C}"/>
          </ac:picMkLst>
        </pc:picChg>
        <pc:picChg chg="add mod">
          <ac:chgData name="Astrup, Dylan J." userId="56b1825f-da8e-4cf8-aad7-60ebaa314d46" providerId="ADAL" clId="{38B8E692-05C4-4F17-997E-7A173AF17822}" dt="2023-04-28T07:11:36.838" v="1507" actId="164"/>
          <ac:picMkLst>
            <pc:docMk/>
            <pc:sldMk cId="1838801643" sldId="520"/>
            <ac:picMk id="28" creationId="{3182A7D2-6A41-531C-63F8-DB976BC24E05}"/>
          </ac:picMkLst>
        </pc:picChg>
        <pc:picChg chg="add mod">
          <ac:chgData name="Astrup, Dylan J." userId="56b1825f-da8e-4cf8-aad7-60ebaa314d46" providerId="ADAL" clId="{38B8E692-05C4-4F17-997E-7A173AF17822}" dt="2023-04-28T07:11:36.838" v="1507" actId="164"/>
          <ac:picMkLst>
            <pc:docMk/>
            <pc:sldMk cId="1838801643" sldId="520"/>
            <ac:picMk id="29" creationId="{409D1CBC-5B18-0F08-F597-0F1092BC46EB}"/>
          </ac:picMkLst>
        </pc:picChg>
        <pc:picChg chg="add mod">
          <ac:chgData name="Astrup, Dylan J." userId="56b1825f-da8e-4cf8-aad7-60ebaa314d46" providerId="ADAL" clId="{38B8E692-05C4-4F17-997E-7A173AF17822}" dt="2023-04-28T07:11:36.838" v="1507" actId="164"/>
          <ac:picMkLst>
            <pc:docMk/>
            <pc:sldMk cId="1838801643" sldId="520"/>
            <ac:picMk id="30" creationId="{ADF7801F-529E-6996-B60A-F1404B08D617}"/>
          </ac:picMkLst>
        </pc:picChg>
        <pc:picChg chg="add mod">
          <ac:chgData name="Astrup, Dylan J." userId="56b1825f-da8e-4cf8-aad7-60ebaa314d46" providerId="ADAL" clId="{38B8E692-05C4-4F17-997E-7A173AF17822}" dt="2023-04-28T07:11:36.838" v="1507" actId="164"/>
          <ac:picMkLst>
            <pc:docMk/>
            <pc:sldMk cId="1838801643" sldId="520"/>
            <ac:picMk id="31" creationId="{97E218C5-E942-A237-C5DA-CE137E57CC75}"/>
          </ac:picMkLst>
        </pc:picChg>
        <pc:picChg chg="add mod">
          <ac:chgData name="Astrup, Dylan J." userId="56b1825f-da8e-4cf8-aad7-60ebaa314d46" providerId="ADAL" clId="{38B8E692-05C4-4F17-997E-7A173AF17822}" dt="2023-04-28T07:11:36.838" v="1507" actId="164"/>
          <ac:picMkLst>
            <pc:docMk/>
            <pc:sldMk cId="1838801643" sldId="520"/>
            <ac:picMk id="32" creationId="{57A2BA0D-F619-C432-1918-EC467BC12FF1}"/>
          </ac:picMkLst>
        </pc:picChg>
        <pc:picChg chg="add mod">
          <ac:chgData name="Astrup, Dylan J." userId="56b1825f-da8e-4cf8-aad7-60ebaa314d46" providerId="ADAL" clId="{38B8E692-05C4-4F17-997E-7A173AF17822}" dt="2023-04-28T07:11:36.838" v="1507" actId="164"/>
          <ac:picMkLst>
            <pc:docMk/>
            <pc:sldMk cId="1838801643" sldId="520"/>
            <ac:picMk id="33" creationId="{F29BDD0D-6120-1BCA-4404-EB624E049A04}"/>
          </ac:picMkLst>
        </pc:picChg>
        <pc:picChg chg="add del mod">
          <ac:chgData name="Astrup, Dylan J." userId="56b1825f-da8e-4cf8-aad7-60ebaa314d46" providerId="ADAL" clId="{38B8E692-05C4-4F17-997E-7A173AF17822}" dt="2023-04-28T06:28:53.004" v="297" actId="478"/>
          <ac:picMkLst>
            <pc:docMk/>
            <pc:sldMk cId="1838801643" sldId="520"/>
            <ac:picMk id="34" creationId="{6BA35C4C-4675-77FF-0155-2256E10ACF7C}"/>
          </ac:picMkLst>
        </pc:picChg>
        <pc:picChg chg="add mod">
          <ac:chgData name="Astrup, Dylan J." userId="56b1825f-da8e-4cf8-aad7-60ebaa314d46" providerId="ADAL" clId="{38B8E692-05C4-4F17-997E-7A173AF17822}" dt="2023-04-28T07:11:36.838" v="1507" actId="164"/>
          <ac:picMkLst>
            <pc:docMk/>
            <pc:sldMk cId="1838801643" sldId="520"/>
            <ac:picMk id="35" creationId="{F58D0DB9-9AA5-6576-2589-171A43F85A98}"/>
          </ac:picMkLst>
        </pc:picChg>
        <pc:picChg chg="add mod">
          <ac:chgData name="Astrup, Dylan J." userId="56b1825f-da8e-4cf8-aad7-60ebaa314d46" providerId="ADAL" clId="{38B8E692-05C4-4F17-997E-7A173AF17822}" dt="2023-04-28T07:11:36.838" v="1507" actId="164"/>
          <ac:picMkLst>
            <pc:docMk/>
            <pc:sldMk cId="1838801643" sldId="520"/>
            <ac:picMk id="36" creationId="{235B6213-C553-37FC-84BA-980D6E4C8C48}"/>
          </ac:picMkLst>
        </pc:picChg>
        <pc:picChg chg="add mod">
          <ac:chgData name="Astrup, Dylan J." userId="56b1825f-da8e-4cf8-aad7-60ebaa314d46" providerId="ADAL" clId="{38B8E692-05C4-4F17-997E-7A173AF17822}" dt="2023-04-28T07:11:36.838" v="1507" actId="164"/>
          <ac:picMkLst>
            <pc:docMk/>
            <pc:sldMk cId="1838801643" sldId="520"/>
            <ac:picMk id="37" creationId="{A475CB87-A78A-CDA5-0064-63838C66061D}"/>
          </ac:picMkLst>
        </pc:picChg>
        <pc:picChg chg="add mod">
          <ac:chgData name="Astrup, Dylan J." userId="56b1825f-da8e-4cf8-aad7-60ebaa314d46" providerId="ADAL" clId="{38B8E692-05C4-4F17-997E-7A173AF17822}" dt="2023-04-28T07:11:36.838" v="1507" actId="164"/>
          <ac:picMkLst>
            <pc:docMk/>
            <pc:sldMk cId="1838801643" sldId="520"/>
            <ac:picMk id="38" creationId="{3805DF12-DE53-7F9C-8CE2-AC34B41F8364}"/>
          </ac:picMkLst>
        </pc:picChg>
        <pc:picChg chg="add mod">
          <ac:chgData name="Astrup, Dylan J." userId="56b1825f-da8e-4cf8-aad7-60ebaa314d46" providerId="ADAL" clId="{38B8E692-05C4-4F17-997E-7A173AF17822}" dt="2023-04-28T07:11:36.838" v="1507" actId="164"/>
          <ac:picMkLst>
            <pc:docMk/>
            <pc:sldMk cId="1838801643" sldId="520"/>
            <ac:picMk id="39" creationId="{8F8337CE-7EA7-71C8-F79A-61D70A74731A}"/>
          </ac:picMkLst>
        </pc:picChg>
        <pc:picChg chg="add mod">
          <ac:chgData name="Astrup, Dylan J." userId="56b1825f-da8e-4cf8-aad7-60ebaa314d46" providerId="ADAL" clId="{38B8E692-05C4-4F17-997E-7A173AF17822}" dt="2023-04-28T07:11:36.838" v="1507" actId="164"/>
          <ac:picMkLst>
            <pc:docMk/>
            <pc:sldMk cId="1838801643" sldId="520"/>
            <ac:picMk id="40" creationId="{7B9A74E7-936B-174C-64E4-2C9E8348A5E9}"/>
          </ac:picMkLst>
        </pc:picChg>
        <pc:picChg chg="add mod">
          <ac:chgData name="Astrup, Dylan J." userId="56b1825f-da8e-4cf8-aad7-60ebaa314d46" providerId="ADAL" clId="{38B8E692-05C4-4F17-997E-7A173AF17822}" dt="2023-04-28T07:11:36.838" v="1507" actId="164"/>
          <ac:picMkLst>
            <pc:docMk/>
            <pc:sldMk cId="1838801643" sldId="520"/>
            <ac:picMk id="41" creationId="{C27884CE-A9AA-5BF3-7D30-4574397C6B91}"/>
          </ac:picMkLst>
        </pc:picChg>
        <pc:picChg chg="add mod">
          <ac:chgData name="Astrup, Dylan J." userId="56b1825f-da8e-4cf8-aad7-60ebaa314d46" providerId="ADAL" clId="{38B8E692-05C4-4F17-997E-7A173AF17822}" dt="2023-04-28T07:11:36.838" v="1507" actId="164"/>
          <ac:picMkLst>
            <pc:docMk/>
            <pc:sldMk cId="1838801643" sldId="520"/>
            <ac:picMk id="42" creationId="{E539647F-A17C-94ED-9252-615927C78CA7}"/>
          </ac:picMkLst>
        </pc:picChg>
        <pc:extLst>
          <p:ext xmlns:p="http://schemas.openxmlformats.org/presentationml/2006/main" uri="{D6D511B9-2390-475A-947B-AFAB55BFBCF1}">
            <pc226:cmChg xmlns:pc226="http://schemas.microsoft.com/office/powerpoint/2022/06/main/command" chg="del mod">
              <pc226:chgData name="Astrup, Dylan J." userId="56b1825f-da8e-4cf8-aad7-60ebaa314d46" providerId="ADAL" clId="{38B8E692-05C4-4F17-997E-7A173AF17822}" dt="2023-04-28T06:14:29.814" v="184"/>
              <pc2:cmMkLst xmlns:pc2="http://schemas.microsoft.com/office/powerpoint/2019/9/main/command">
                <pc:docMk/>
                <pc:sldMk cId="1838801643" sldId="520"/>
                <pc2:cmMk id="{CBD55074-2F98-439F-9DB0-B4ED0DEF4B1A}"/>
              </pc2:cmMkLst>
            </pc226:cmChg>
          </p:ext>
        </pc:extLst>
      </pc:sldChg>
      <pc:sldChg chg="addSp modSp mod">
        <pc:chgData name="Astrup, Dylan J." userId="56b1825f-da8e-4cf8-aad7-60ebaa314d46" providerId="ADAL" clId="{38B8E692-05C4-4F17-997E-7A173AF17822}" dt="2023-04-28T07:00:09.158" v="1370" actId="20577"/>
        <pc:sldMkLst>
          <pc:docMk/>
          <pc:sldMk cId="3702683748" sldId="521"/>
        </pc:sldMkLst>
        <pc:spChg chg="add mod">
          <ac:chgData name="Astrup, Dylan J." userId="56b1825f-da8e-4cf8-aad7-60ebaa314d46" providerId="ADAL" clId="{38B8E692-05C4-4F17-997E-7A173AF17822}" dt="2023-04-28T06:56:35.931" v="1232" actId="20577"/>
          <ac:spMkLst>
            <pc:docMk/>
            <pc:sldMk cId="3702683748" sldId="521"/>
            <ac:spMk id="2" creationId="{7E700755-2BBE-B34A-C959-E3ED441479F7}"/>
          </ac:spMkLst>
        </pc:spChg>
        <pc:spChg chg="add mod">
          <ac:chgData name="Astrup, Dylan J." userId="56b1825f-da8e-4cf8-aad7-60ebaa314d46" providerId="ADAL" clId="{38B8E692-05C4-4F17-997E-7A173AF17822}" dt="2023-04-28T06:56:59.229" v="1238" actId="20577"/>
          <ac:spMkLst>
            <pc:docMk/>
            <pc:sldMk cId="3702683748" sldId="521"/>
            <ac:spMk id="4" creationId="{2DB5712D-0205-A3D0-3625-EE95D36317E1}"/>
          </ac:spMkLst>
        </pc:spChg>
        <pc:spChg chg="add mod">
          <ac:chgData name="Astrup, Dylan J." userId="56b1825f-da8e-4cf8-aad7-60ebaa314d46" providerId="ADAL" clId="{38B8E692-05C4-4F17-997E-7A173AF17822}" dt="2023-04-28T07:00:09.158" v="1370" actId="20577"/>
          <ac:spMkLst>
            <pc:docMk/>
            <pc:sldMk cId="3702683748" sldId="521"/>
            <ac:spMk id="7" creationId="{A71EAB94-4DD5-0A77-C038-8920E15E3A4E}"/>
          </ac:spMkLst>
        </pc:spChg>
      </pc:sldChg>
      <pc:sldChg chg="addSp delSp modSp add mod ord setBg delDesignElem">
        <pc:chgData name="Astrup, Dylan J." userId="56b1825f-da8e-4cf8-aad7-60ebaa314d46" providerId="ADAL" clId="{38B8E692-05C4-4F17-997E-7A173AF17822}" dt="2023-04-28T07:04:58.154" v="1410" actId="20577"/>
        <pc:sldMkLst>
          <pc:docMk/>
          <pc:sldMk cId="4016380587" sldId="521"/>
        </pc:sldMkLst>
        <pc:spChg chg="mod">
          <ac:chgData name="Astrup, Dylan J." userId="56b1825f-da8e-4cf8-aad7-60ebaa314d46" providerId="ADAL" clId="{38B8E692-05C4-4F17-997E-7A173AF17822}" dt="2023-04-28T07:04:58.154" v="1410" actId="20577"/>
          <ac:spMkLst>
            <pc:docMk/>
            <pc:sldMk cId="4016380587" sldId="521"/>
            <ac:spMk id="2" creationId="{00000000-0000-0000-0000-000000000000}"/>
          </ac:spMkLst>
        </pc:spChg>
        <pc:spChg chg="add">
          <ac:chgData name="Astrup, Dylan J." userId="56b1825f-da8e-4cf8-aad7-60ebaa314d46" providerId="ADAL" clId="{38B8E692-05C4-4F17-997E-7A173AF17822}" dt="2023-04-28T07:04:43.008" v="1377" actId="26606"/>
          <ac:spMkLst>
            <pc:docMk/>
            <pc:sldMk cId="4016380587" sldId="521"/>
            <ac:spMk id="1028" creationId="{A3363022-C969-41E9-8EB2-E4C94908C1FA}"/>
          </ac:spMkLst>
        </pc:spChg>
        <pc:spChg chg="add">
          <ac:chgData name="Astrup, Dylan J." userId="56b1825f-da8e-4cf8-aad7-60ebaa314d46" providerId="ADAL" clId="{38B8E692-05C4-4F17-997E-7A173AF17822}" dt="2023-04-28T07:04:43.008" v="1377" actId="26606"/>
          <ac:spMkLst>
            <pc:docMk/>
            <pc:sldMk cId="4016380587" sldId="521"/>
            <ac:spMk id="1029" creationId="{8D1AD6B3-BE88-4CEB-BA17-790657CC4729}"/>
          </ac:spMkLst>
        </pc:spChg>
        <pc:spChg chg="del">
          <ac:chgData name="Astrup, Dylan J." userId="56b1825f-da8e-4cf8-aad7-60ebaa314d46" providerId="ADAL" clId="{38B8E692-05C4-4F17-997E-7A173AF17822}" dt="2023-04-28T07:04:31.017" v="1374"/>
          <ac:spMkLst>
            <pc:docMk/>
            <pc:sldMk cId="4016380587" sldId="521"/>
            <ac:spMk id="1031" creationId="{A3363022-C969-41E9-8EB2-E4C94908C1FA}"/>
          </ac:spMkLst>
        </pc:spChg>
        <pc:spChg chg="del">
          <ac:chgData name="Astrup, Dylan J." userId="56b1825f-da8e-4cf8-aad7-60ebaa314d46" providerId="ADAL" clId="{38B8E692-05C4-4F17-997E-7A173AF17822}" dt="2023-04-28T07:04:31.017" v="1374"/>
          <ac:spMkLst>
            <pc:docMk/>
            <pc:sldMk cId="4016380587" sldId="521"/>
            <ac:spMk id="1033" creationId="{8D1AD6B3-BE88-4CEB-BA17-790657CC4729}"/>
          </ac:spMkLst>
        </pc:spChg>
        <pc:grpChg chg="add">
          <ac:chgData name="Astrup, Dylan J." userId="56b1825f-da8e-4cf8-aad7-60ebaa314d46" providerId="ADAL" clId="{38B8E692-05C4-4F17-997E-7A173AF17822}" dt="2023-04-28T07:04:43.008" v="1377" actId="26606"/>
          <ac:grpSpMkLst>
            <pc:docMk/>
            <pc:sldMk cId="4016380587" sldId="521"/>
            <ac:grpSpMk id="1030" creationId="{89D1390B-7E13-4B4F-9CB2-391063412E54}"/>
          </ac:grpSpMkLst>
        </pc:grpChg>
        <pc:grpChg chg="del">
          <ac:chgData name="Astrup, Dylan J." userId="56b1825f-da8e-4cf8-aad7-60ebaa314d46" providerId="ADAL" clId="{38B8E692-05C4-4F17-997E-7A173AF17822}" dt="2023-04-28T07:04:31.017" v="1374"/>
          <ac:grpSpMkLst>
            <pc:docMk/>
            <pc:sldMk cId="4016380587" sldId="521"/>
            <ac:grpSpMk id="1035" creationId="{89D1390B-7E13-4B4F-9CB2-391063412E54}"/>
          </ac:grpSpMkLst>
        </pc:grpChg>
      </pc:sldChg>
      <pc:sldChg chg="addSp delSp modSp add mod setBg modShow addCm">
        <pc:chgData name="Astrup, Dylan J." userId="56b1825f-da8e-4cf8-aad7-60ebaa314d46" providerId="ADAL" clId="{38B8E692-05C4-4F17-997E-7A173AF17822}" dt="2023-04-28T07:39:37.298" v="1599"/>
        <pc:sldMkLst>
          <pc:docMk/>
          <pc:sldMk cId="3874768694" sldId="523"/>
        </pc:sldMkLst>
        <pc:graphicFrameChg chg="mod">
          <ac:chgData name="Astrup, Dylan J." userId="56b1825f-da8e-4cf8-aad7-60ebaa314d46" providerId="ADAL" clId="{38B8E692-05C4-4F17-997E-7A173AF17822}" dt="2023-04-28T07:25:37.361" v="1587" actId="20577"/>
          <ac:graphicFrameMkLst>
            <pc:docMk/>
            <pc:sldMk cId="3874768694" sldId="523"/>
            <ac:graphicFrameMk id="3" creationId="{A6F17C49-4B4D-392C-2005-A244314AA74F}"/>
          </ac:graphicFrameMkLst>
        </pc:graphicFrameChg>
        <pc:graphicFrameChg chg="add del mod">
          <ac:chgData name="Astrup, Dylan J." userId="56b1825f-da8e-4cf8-aad7-60ebaa314d46" providerId="ADAL" clId="{38B8E692-05C4-4F17-997E-7A173AF17822}" dt="2023-04-28T07:37:20.913" v="1594"/>
          <ac:graphicFrameMkLst>
            <pc:docMk/>
            <pc:sldMk cId="3874768694" sldId="523"/>
            <ac:graphicFrameMk id="4" creationId="{92FE84C4-F538-F27A-C23E-6D6BEB03CCBE}"/>
          </ac:graphicFrameMkLst>
        </pc:graphicFrameChg>
        <pc:graphicFrameChg chg="add mod">
          <ac:chgData name="Astrup, Dylan J." userId="56b1825f-da8e-4cf8-aad7-60ebaa314d46" providerId="ADAL" clId="{38B8E692-05C4-4F17-997E-7A173AF17822}" dt="2023-04-28T07:37:26.086" v="1597" actId="1076"/>
          <ac:graphicFrameMkLst>
            <pc:docMk/>
            <pc:sldMk cId="3874768694" sldId="523"/>
            <ac:graphicFrameMk id="5" creationId="{D4035107-FEF2-E644-6F04-F8F36E0CB93D}"/>
          </ac:graphicFrameMkLst>
        </pc:graphicFrameChg>
        <pc:graphicFrameChg chg="del mod">
          <ac:chgData name="Astrup, Dylan J." userId="56b1825f-da8e-4cf8-aad7-60ebaa314d46" providerId="ADAL" clId="{38B8E692-05C4-4F17-997E-7A173AF17822}" dt="2023-04-28T07:37:18.846" v="1591" actId="478"/>
          <ac:graphicFrameMkLst>
            <pc:docMk/>
            <pc:sldMk cId="3874768694" sldId="523"/>
            <ac:graphicFrameMk id="7" creationId="{84395098-F7AE-41F1-A2EE-EB423D7DC8EF}"/>
          </ac:graphicFrameMkLst>
        </pc:graphicFrameChg>
        <pc:extLst>
          <p:ext xmlns:p="http://schemas.openxmlformats.org/presentationml/2006/main" uri="{D6D511B9-2390-475A-947B-AFAB55BFBCF1}">
            <pc226:cmChg xmlns:pc226="http://schemas.microsoft.com/office/powerpoint/2022/06/main/command" chg="add">
              <pc226:chgData name="Astrup, Dylan J." userId="56b1825f-da8e-4cf8-aad7-60ebaa314d46" providerId="ADAL" clId="{38B8E692-05C4-4F17-997E-7A173AF17822}" dt="2023-04-28T07:39:37.298" v="1599"/>
              <pc2:cmMkLst xmlns:pc2="http://schemas.microsoft.com/office/powerpoint/2019/9/main/command">
                <pc:docMk/>
                <pc:sldMk cId="3874768694" sldId="523"/>
                <pc2:cmMk id="{087D31E9-8CCF-43DA-BB2C-756755E2FB41}"/>
              </pc2:cmMkLst>
            </pc226:cmChg>
          </p:ext>
        </pc:extLst>
      </pc:sldChg>
      <pc:sldChg chg="addSp delSp modSp add mod ord modAnim">
        <pc:chgData name="Astrup, Dylan J." userId="56b1825f-da8e-4cf8-aad7-60ebaa314d46" providerId="ADAL" clId="{38B8E692-05C4-4F17-997E-7A173AF17822}" dt="2023-04-28T07:55:12.286" v="1748" actId="14100"/>
        <pc:sldMkLst>
          <pc:docMk/>
          <pc:sldMk cId="473597448" sldId="525"/>
        </pc:sldMkLst>
        <pc:spChg chg="del">
          <ac:chgData name="Astrup, Dylan J." userId="56b1825f-da8e-4cf8-aad7-60ebaa314d46" providerId="ADAL" clId="{38B8E692-05C4-4F17-997E-7A173AF17822}" dt="2023-04-28T07:53:16.455" v="1605" actId="478"/>
          <ac:spMkLst>
            <pc:docMk/>
            <pc:sldMk cId="473597448" sldId="525"/>
            <ac:spMk id="2" creationId="{00F2D731-7B8A-ED85-A98A-5BE7F6E29526}"/>
          </ac:spMkLst>
        </pc:spChg>
        <pc:spChg chg="add del mod">
          <ac:chgData name="Astrup, Dylan J." userId="56b1825f-da8e-4cf8-aad7-60ebaa314d46" providerId="ADAL" clId="{38B8E692-05C4-4F17-997E-7A173AF17822}" dt="2023-04-28T07:53:18.216" v="1606" actId="478"/>
          <ac:spMkLst>
            <pc:docMk/>
            <pc:sldMk cId="473597448" sldId="525"/>
            <ac:spMk id="4" creationId="{B912FB25-90D0-700F-2541-A3507A88C780}"/>
          </ac:spMkLst>
        </pc:spChg>
        <pc:spChg chg="del">
          <ac:chgData name="Astrup, Dylan J." userId="56b1825f-da8e-4cf8-aad7-60ebaa314d46" providerId="ADAL" clId="{38B8E692-05C4-4F17-997E-7A173AF17822}" dt="2023-04-28T07:53:14.568" v="1603" actId="478"/>
          <ac:spMkLst>
            <pc:docMk/>
            <pc:sldMk cId="473597448" sldId="525"/>
            <ac:spMk id="8" creationId="{94364B70-519A-6A7C-7E42-6E1A3959552B}"/>
          </ac:spMkLst>
        </pc:spChg>
        <pc:picChg chg="del">
          <ac:chgData name="Astrup, Dylan J." userId="56b1825f-da8e-4cf8-aad7-60ebaa314d46" providerId="ADAL" clId="{38B8E692-05C4-4F17-997E-7A173AF17822}" dt="2023-04-28T07:53:15.189" v="1604" actId="478"/>
          <ac:picMkLst>
            <pc:docMk/>
            <pc:sldMk cId="473597448" sldId="525"/>
            <ac:picMk id="5" creationId="{60F3A5CB-C5DF-427B-12BE-6860FA278580}"/>
          </ac:picMkLst>
        </pc:picChg>
        <pc:picChg chg="add mod modCrop">
          <ac:chgData name="Astrup, Dylan J." userId="56b1825f-da8e-4cf8-aad7-60ebaa314d46" providerId="ADAL" clId="{38B8E692-05C4-4F17-997E-7A173AF17822}" dt="2023-04-28T07:55:12.286" v="1748" actId="14100"/>
          <ac:picMkLst>
            <pc:docMk/>
            <pc:sldMk cId="473597448" sldId="525"/>
            <ac:picMk id="6" creationId="{36A52F3D-8EB2-6B38-14EA-A747C664FCF1}"/>
          </ac:picMkLst>
        </pc:picChg>
      </pc:sldChg>
    </pc:docChg>
  </pc:docChgLst>
  <pc:docChgLst>
    <pc:chgData name="Spiller, Hannah G." userId="S::spillerh@my.erau.edu::f42f1aa8-bbe2-42da-86ac-84a2e4ce8dc6" providerId="AD" clId="Web-{B96CA96C-9187-4EAE-896F-FF9EE872B51B}"/>
    <pc:docChg chg="modSld">
      <pc:chgData name="Spiller, Hannah G." userId="S::spillerh@my.erau.edu::f42f1aa8-bbe2-42da-86ac-84a2e4ce8dc6" providerId="AD" clId="Web-{B96CA96C-9187-4EAE-896F-FF9EE872B51B}" dt="2023-04-29T19:45:23.539" v="15" actId="20577"/>
      <pc:docMkLst>
        <pc:docMk/>
      </pc:docMkLst>
      <pc:sldChg chg="delSp modSp">
        <pc:chgData name="Spiller, Hannah G." userId="S::spillerh@my.erau.edu::f42f1aa8-bbe2-42da-86ac-84a2e4ce8dc6" providerId="AD" clId="Web-{B96CA96C-9187-4EAE-896F-FF9EE872B51B}" dt="2023-04-29T19:45:23.539" v="15" actId="20577"/>
        <pc:sldMkLst>
          <pc:docMk/>
          <pc:sldMk cId="3181528416" sldId="514"/>
        </pc:sldMkLst>
        <pc:spChg chg="mod">
          <ac:chgData name="Spiller, Hannah G." userId="S::spillerh@my.erau.edu::f42f1aa8-bbe2-42da-86ac-84a2e4ce8dc6" providerId="AD" clId="Web-{B96CA96C-9187-4EAE-896F-FF9EE872B51B}" dt="2023-04-29T19:44:59.037" v="6" actId="1076"/>
          <ac:spMkLst>
            <pc:docMk/>
            <pc:sldMk cId="3181528416" sldId="514"/>
            <ac:spMk id="56" creationId="{964D9964-2E86-0889-A325-FAF768F45330}"/>
          </ac:spMkLst>
        </pc:spChg>
        <pc:spChg chg="mod">
          <ac:chgData name="Spiller, Hannah G." userId="S::spillerh@my.erau.edu::f42f1aa8-bbe2-42da-86ac-84a2e4ce8dc6" providerId="AD" clId="Web-{B96CA96C-9187-4EAE-896F-FF9EE872B51B}" dt="2023-04-29T19:45:23.539" v="15" actId="20577"/>
          <ac:spMkLst>
            <pc:docMk/>
            <pc:sldMk cId="3181528416" sldId="514"/>
            <ac:spMk id="60" creationId="{6E5BB3D2-C195-341E-7237-9471F6E55D84}"/>
          </ac:spMkLst>
        </pc:spChg>
        <pc:spChg chg="mod">
          <ac:chgData name="Spiller, Hannah G." userId="S::spillerh@my.erau.edu::f42f1aa8-bbe2-42da-86ac-84a2e4ce8dc6" providerId="AD" clId="Web-{B96CA96C-9187-4EAE-896F-FF9EE872B51B}" dt="2023-04-29T19:44:59.084" v="10" actId="1076"/>
          <ac:spMkLst>
            <pc:docMk/>
            <pc:sldMk cId="3181528416" sldId="514"/>
            <ac:spMk id="1034" creationId="{5BD518E4-F5C8-D1CE-D9F0-B027C84DC2FD}"/>
          </ac:spMkLst>
        </pc:spChg>
        <pc:picChg chg="mod">
          <ac:chgData name="Spiller, Hannah G." userId="S::spillerh@my.erau.edu::f42f1aa8-bbe2-42da-86ac-84a2e4ce8dc6" providerId="AD" clId="Web-{B96CA96C-9187-4EAE-896F-FF9EE872B51B}" dt="2023-04-29T19:44:58.975" v="3" actId="1076"/>
          <ac:picMkLst>
            <pc:docMk/>
            <pc:sldMk cId="3181528416" sldId="514"/>
            <ac:picMk id="3" creationId="{7D38E18D-2C13-381E-F140-F3306A05D0C3}"/>
          </ac:picMkLst>
        </pc:picChg>
        <pc:picChg chg="mod">
          <ac:chgData name="Spiller, Hannah G." userId="S::spillerh@my.erau.edu::f42f1aa8-bbe2-42da-86ac-84a2e4ce8dc6" providerId="AD" clId="Web-{B96CA96C-9187-4EAE-896F-FF9EE872B51B}" dt="2023-04-29T19:44:59.131" v="11" actId="1076"/>
          <ac:picMkLst>
            <pc:docMk/>
            <pc:sldMk cId="3181528416" sldId="514"/>
            <ac:picMk id="4" creationId="{62B02BFD-BD42-1240-B815-E1200EE984B0}"/>
          </ac:picMkLst>
        </pc:picChg>
        <pc:picChg chg="del">
          <ac:chgData name="Spiller, Hannah G." userId="S::spillerh@my.erau.edu::f42f1aa8-bbe2-42da-86ac-84a2e4ce8dc6" providerId="AD" clId="Web-{B96CA96C-9187-4EAE-896F-FF9EE872B51B}" dt="2023-04-29T19:45:05.100" v="13"/>
          <ac:picMkLst>
            <pc:docMk/>
            <pc:sldMk cId="3181528416" sldId="514"/>
            <ac:picMk id="38" creationId="{647B49F1-BA6F-75E0-4C82-C3E037EEE521}"/>
          </ac:picMkLst>
        </pc:picChg>
        <pc:cxnChg chg="del">
          <ac:chgData name="Spiller, Hannah G." userId="S::spillerh@my.erau.edu::f42f1aa8-bbe2-42da-86ac-84a2e4ce8dc6" providerId="AD" clId="Web-{B96CA96C-9187-4EAE-896F-FF9EE872B51B}" dt="2023-04-29T19:44:37.098" v="1"/>
          <ac:cxnSpMkLst>
            <pc:docMk/>
            <pc:sldMk cId="3181528416" sldId="514"/>
            <ac:cxnSpMk id="7" creationId="{F78DE697-F4F1-D044-AF25-E3646B70B8F2}"/>
          </ac:cxnSpMkLst>
        </pc:cxnChg>
        <pc:cxnChg chg="del mod">
          <ac:chgData name="Spiller, Hannah G." userId="S::spillerh@my.erau.edu::f42f1aa8-bbe2-42da-86ac-84a2e4ce8dc6" providerId="AD" clId="Web-{B96CA96C-9187-4EAE-896F-FF9EE872B51B}" dt="2023-04-29T19:44:37.098" v="0"/>
          <ac:cxnSpMkLst>
            <pc:docMk/>
            <pc:sldMk cId="3181528416" sldId="514"/>
            <ac:cxnSpMk id="8" creationId="{01E2A40F-2439-B0F8-CD03-35F4B97EABAA}"/>
          </ac:cxnSpMkLst>
        </pc:cxnChg>
        <pc:cxnChg chg="mod">
          <ac:chgData name="Spiller, Hannah G." userId="S::spillerh@my.erau.edu::f42f1aa8-bbe2-42da-86ac-84a2e4ce8dc6" providerId="AD" clId="Web-{B96CA96C-9187-4EAE-896F-FF9EE872B51B}" dt="2023-04-29T19:44:58.912" v="2" actId="1076"/>
          <ac:cxnSpMkLst>
            <pc:docMk/>
            <pc:sldMk cId="3181528416" sldId="514"/>
            <ac:cxnSpMk id="26" creationId="{C2124AD4-040C-B6CC-B05F-FF0D1C01B7B9}"/>
          </ac:cxnSpMkLst>
        </pc:cxnChg>
        <pc:cxnChg chg="mod">
          <ac:chgData name="Spiller, Hannah G." userId="S::spillerh@my.erau.edu::f42f1aa8-bbe2-42da-86ac-84a2e4ce8dc6" providerId="AD" clId="Web-{B96CA96C-9187-4EAE-896F-FF9EE872B51B}" dt="2023-04-29T19:44:58.990" v="4" actId="1076"/>
          <ac:cxnSpMkLst>
            <pc:docMk/>
            <pc:sldMk cId="3181528416" sldId="514"/>
            <ac:cxnSpMk id="46" creationId="{0CFBB55E-22BD-BB39-7937-CB8392FEC5AF}"/>
          </ac:cxnSpMkLst>
        </pc:cxnChg>
        <pc:cxnChg chg="mod">
          <ac:chgData name="Spiller, Hannah G." userId="S::spillerh@my.erau.edu::f42f1aa8-bbe2-42da-86ac-84a2e4ce8dc6" providerId="AD" clId="Web-{B96CA96C-9187-4EAE-896F-FF9EE872B51B}" dt="2023-04-29T19:44:59.022" v="5" actId="1076"/>
          <ac:cxnSpMkLst>
            <pc:docMk/>
            <pc:sldMk cId="3181528416" sldId="514"/>
            <ac:cxnSpMk id="47" creationId="{C36FCAB0-F5F4-1C44-9881-EF0121771FCE}"/>
          </ac:cxnSpMkLst>
        </pc:cxnChg>
        <pc:cxnChg chg="mod">
          <ac:chgData name="Spiller, Hannah G." userId="S::spillerh@my.erau.edu::f42f1aa8-bbe2-42da-86ac-84a2e4ce8dc6" providerId="AD" clId="Web-{B96CA96C-9187-4EAE-896F-FF9EE872B51B}" dt="2023-04-29T19:44:59.037" v="7" actId="1076"/>
          <ac:cxnSpMkLst>
            <pc:docMk/>
            <pc:sldMk cId="3181528416" sldId="514"/>
            <ac:cxnSpMk id="57" creationId="{6E67D8F7-AD9C-58B5-8D5E-8AEEA3E20D74}"/>
          </ac:cxnSpMkLst>
        </pc:cxnChg>
        <pc:cxnChg chg="mod">
          <ac:chgData name="Spiller, Hannah G." userId="S::spillerh@my.erau.edu::f42f1aa8-bbe2-42da-86ac-84a2e4ce8dc6" providerId="AD" clId="Web-{B96CA96C-9187-4EAE-896F-FF9EE872B51B}" dt="2023-04-29T19:44:59.068" v="9" actId="1076"/>
          <ac:cxnSpMkLst>
            <pc:docMk/>
            <pc:sldMk cId="3181528416" sldId="514"/>
            <ac:cxnSpMk id="61" creationId="{C536D6FE-A735-4448-CCCF-8479F5325C0E}"/>
          </ac:cxnSpMkLst>
        </pc:cxnChg>
        <pc:cxnChg chg="mod">
          <ac:chgData name="Spiller, Hannah G." userId="S::spillerh@my.erau.edu::f42f1aa8-bbe2-42da-86ac-84a2e4ce8dc6" providerId="AD" clId="Web-{B96CA96C-9187-4EAE-896F-FF9EE872B51B}" dt="2023-04-29T19:44:59.147" v="12" actId="1076"/>
          <ac:cxnSpMkLst>
            <pc:docMk/>
            <pc:sldMk cId="3181528416" sldId="514"/>
            <ac:cxnSpMk id="1042" creationId="{D8CF61BA-D822-1FD2-CEE2-1D06E4ED80C9}"/>
          </ac:cxnSpMkLst>
        </pc:cxnChg>
      </pc:sldChg>
    </pc:docChg>
  </pc:docChgLst>
  <pc:docChgLst>
    <pc:chgData name="Alford III, Tesla N." userId="babd66a6-afcd-4f59-b495-3948a9a7d0f7" providerId="ADAL" clId="{60CDB69A-ECD5-4810-BCD4-F06C2346646C}"/>
    <pc:docChg chg="modSld">
      <pc:chgData name="Alford III, Tesla N." userId="babd66a6-afcd-4f59-b495-3948a9a7d0f7" providerId="ADAL" clId="{60CDB69A-ECD5-4810-BCD4-F06C2346646C}" dt="2023-04-29T21:51:03.468" v="14" actId="1076"/>
      <pc:docMkLst>
        <pc:docMk/>
      </pc:docMkLst>
      <pc:sldChg chg="addSp modSp mod">
        <pc:chgData name="Alford III, Tesla N." userId="babd66a6-afcd-4f59-b495-3948a9a7d0f7" providerId="ADAL" clId="{60CDB69A-ECD5-4810-BCD4-F06C2346646C}" dt="2023-04-29T19:53:17.659" v="12" actId="14100"/>
        <pc:sldMkLst>
          <pc:docMk/>
          <pc:sldMk cId="1525383031" sldId="511"/>
        </pc:sldMkLst>
        <pc:spChg chg="add mod">
          <ac:chgData name="Alford III, Tesla N." userId="babd66a6-afcd-4f59-b495-3948a9a7d0f7" providerId="ADAL" clId="{60CDB69A-ECD5-4810-BCD4-F06C2346646C}" dt="2023-04-29T19:53:17.659" v="12" actId="14100"/>
          <ac:spMkLst>
            <pc:docMk/>
            <pc:sldMk cId="1525383031" sldId="511"/>
            <ac:spMk id="16" creationId="{FBDE5C32-E9B5-35CE-1F42-2E0C2DC7A862}"/>
          </ac:spMkLst>
        </pc:spChg>
        <pc:cxnChg chg="mod">
          <ac:chgData name="Alford III, Tesla N." userId="babd66a6-afcd-4f59-b495-3948a9a7d0f7" providerId="ADAL" clId="{60CDB69A-ECD5-4810-BCD4-F06C2346646C}" dt="2023-04-29T19:52:27.786" v="6" actId="14100"/>
          <ac:cxnSpMkLst>
            <pc:docMk/>
            <pc:sldMk cId="1525383031" sldId="511"/>
            <ac:cxnSpMk id="9" creationId="{8577EE0D-7F2B-8760-E905-2943EA4C68FD}"/>
          </ac:cxnSpMkLst>
        </pc:cxnChg>
        <pc:cxnChg chg="mod">
          <ac:chgData name="Alford III, Tesla N." userId="babd66a6-afcd-4f59-b495-3948a9a7d0f7" providerId="ADAL" clId="{60CDB69A-ECD5-4810-BCD4-F06C2346646C}" dt="2023-04-29T19:52:34.652" v="8" actId="14100"/>
          <ac:cxnSpMkLst>
            <pc:docMk/>
            <pc:sldMk cId="1525383031" sldId="511"/>
            <ac:cxnSpMk id="12" creationId="{EC39F9AF-C618-F442-F6BD-5FE511E4DE6E}"/>
          </ac:cxnSpMkLst>
        </pc:cxnChg>
        <pc:cxnChg chg="add mod">
          <ac:chgData name="Alford III, Tesla N." userId="babd66a6-afcd-4f59-b495-3948a9a7d0f7" providerId="ADAL" clId="{60CDB69A-ECD5-4810-BCD4-F06C2346646C}" dt="2023-04-29T19:53:17.659" v="12" actId="14100"/>
          <ac:cxnSpMkLst>
            <pc:docMk/>
            <pc:sldMk cId="1525383031" sldId="511"/>
            <ac:cxnSpMk id="14" creationId="{6E3377C2-0FD3-15E0-80B9-66406D69168A}"/>
          </ac:cxnSpMkLst>
        </pc:cxnChg>
      </pc:sldChg>
      <pc:sldChg chg="modSp mod">
        <pc:chgData name="Alford III, Tesla N." userId="babd66a6-afcd-4f59-b495-3948a9a7d0f7" providerId="ADAL" clId="{60CDB69A-ECD5-4810-BCD4-F06C2346646C}" dt="2023-04-29T21:51:03.468" v="14" actId="1076"/>
        <pc:sldMkLst>
          <pc:docMk/>
          <pc:sldMk cId="2128054367" sldId="515"/>
        </pc:sldMkLst>
        <pc:spChg chg="mod">
          <ac:chgData name="Alford III, Tesla N." userId="babd66a6-afcd-4f59-b495-3948a9a7d0f7" providerId="ADAL" clId="{60CDB69A-ECD5-4810-BCD4-F06C2346646C}" dt="2023-04-29T21:51:03.468" v="14" actId="1076"/>
          <ac:spMkLst>
            <pc:docMk/>
            <pc:sldMk cId="2128054367" sldId="515"/>
            <ac:spMk id="5" creationId="{E58DF222-BA5E-9818-8A2A-2F2CF37C7A5B}"/>
          </ac:spMkLst>
        </pc:spChg>
        <pc:cxnChg chg="mod">
          <ac:chgData name="Alford III, Tesla N." userId="babd66a6-afcd-4f59-b495-3948a9a7d0f7" providerId="ADAL" clId="{60CDB69A-ECD5-4810-BCD4-F06C2346646C}" dt="2023-04-29T21:51:00.090" v="13" actId="1076"/>
          <ac:cxnSpMkLst>
            <pc:docMk/>
            <pc:sldMk cId="2128054367" sldId="515"/>
            <ac:cxnSpMk id="9" creationId="{DACA8ACC-6552-49C1-0DB5-57FF71038198}"/>
          </ac:cxnSpMkLst>
        </pc:cxnChg>
      </pc:sldChg>
    </pc:docChg>
  </pc:docChgLst>
  <pc:docChgLst>
    <pc:chgData name="Spiller, Hannah G." userId="S::spillerh@my.erau.edu::f42f1aa8-bbe2-42da-86ac-84a2e4ce8dc6" providerId="AD" clId="Web-{47E82C98-3A2F-4629-995D-5A0CEEF1209E}"/>
    <pc:docChg chg="sldOrd">
      <pc:chgData name="Spiller, Hannah G." userId="S::spillerh@my.erau.edu::f42f1aa8-bbe2-42da-86ac-84a2e4ce8dc6" providerId="AD" clId="Web-{47E82C98-3A2F-4629-995D-5A0CEEF1209E}" dt="2023-04-27T21:21:50.114" v="1"/>
      <pc:docMkLst>
        <pc:docMk/>
      </pc:docMkLst>
      <pc:sldChg chg="ord">
        <pc:chgData name="Spiller, Hannah G." userId="S::spillerh@my.erau.edu::f42f1aa8-bbe2-42da-86ac-84a2e4ce8dc6" providerId="AD" clId="Web-{47E82C98-3A2F-4629-995D-5A0CEEF1209E}" dt="2023-04-27T21:21:50.114" v="1"/>
        <pc:sldMkLst>
          <pc:docMk/>
          <pc:sldMk cId="1470874738" sldId="453"/>
        </pc:sldMkLst>
      </pc:sldChg>
    </pc:docChg>
  </pc:docChgLst>
  <pc:docChgLst>
    <pc:chgData name="Spiller, Hannah G." userId="f42f1aa8-bbe2-42da-86ac-84a2e4ce8dc6" providerId="ADAL" clId="{9B20966B-B04F-4F96-A381-9BEC75D80C16}"/>
    <pc:docChg chg="undo custSel addSld delSld modSld sldOrd">
      <pc:chgData name="Spiller, Hannah G." userId="f42f1aa8-bbe2-42da-86ac-84a2e4ce8dc6" providerId="ADAL" clId="{9B20966B-B04F-4F96-A381-9BEC75D80C16}" dt="2023-04-28T15:04:47.066" v="2810" actId="20577"/>
      <pc:docMkLst>
        <pc:docMk/>
      </pc:docMkLst>
      <pc:sldChg chg="del">
        <pc:chgData name="Spiller, Hannah G." userId="f42f1aa8-bbe2-42da-86ac-84a2e4ce8dc6" providerId="ADAL" clId="{9B20966B-B04F-4F96-A381-9BEC75D80C16}" dt="2023-04-27T21:32:37.496" v="21" actId="47"/>
        <pc:sldMkLst>
          <pc:docMk/>
          <pc:sldMk cId="2080246197" sldId="296"/>
        </pc:sldMkLst>
      </pc:sldChg>
      <pc:sldChg chg="del">
        <pc:chgData name="Spiller, Hannah G." userId="f42f1aa8-bbe2-42da-86ac-84a2e4ce8dc6" providerId="ADAL" clId="{9B20966B-B04F-4F96-A381-9BEC75D80C16}" dt="2023-04-27T21:32:29.993" v="19" actId="47"/>
        <pc:sldMkLst>
          <pc:docMk/>
          <pc:sldMk cId="2058042976" sldId="324"/>
        </pc:sldMkLst>
      </pc:sldChg>
      <pc:sldChg chg="addSp modSp mod">
        <pc:chgData name="Spiller, Hannah G." userId="f42f1aa8-bbe2-42da-86ac-84a2e4ce8dc6" providerId="ADAL" clId="{9B20966B-B04F-4F96-A381-9BEC75D80C16}" dt="2023-04-28T14:14:46.346" v="1852" actId="20577"/>
        <pc:sldMkLst>
          <pc:docMk/>
          <pc:sldMk cId="256670639" sldId="341"/>
        </pc:sldMkLst>
        <pc:spChg chg="add mod">
          <ac:chgData name="Spiller, Hannah G." userId="f42f1aa8-bbe2-42da-86ac-84a2e4ce8dc6" providerId="ADAL" clId="{9B20966B-B04F-4F96-A381-9BEC75D80C16}" dt="2023-04-28T14:08:29.708" v="1819" actId="1076"/>
          <ac:spMkLst>
            <pc:docMk/>
            <pc:sldMk cId="256670639" sldId="341"/>
            <ac:spMk id="3" creationId="{27CD3DDB-F79A-79E3-64AA-AB672BCE07C4}"/>
          </ac:spMkLst>
        </pc:spChg>
        <pc:spChg chg="mod">
          <ac:chgData name="Spiller, Hannah G." userId="f42f1aa8-bbe2-42da-86ac-84a2e4ce8dc6" providerId="ADAL" clId="{9B20966B-B04F-4F96-A381-9BEC75D80C16}" dt="2023-04-28T14:14:46.346" v="1852" actId="20577"/>
          <ac:spMkLst>
            <pc:docMk/>
            <pc:sldMk cId="256670639" sldId="341"/>
            <ac:spMk id="4" creationId="{E955F46A-2600-6EE1-D2F6-6FD81FAE79DD}"/>
          </ac:spMkLst>
        </pc:spChg>
        <pc:picChg chg="add mod">
          <ac:chgData name="Spiller, Hannah G." userId="f42f1aa8-bbe2-42da-86ac-84a2e4ce8dc6" providerId="ADAL" clId="{9B20966B-B04F-4F96-A381-9BEC75D80C16}" dt="2023-04-28T14:08:29.708" v="1819" actId="1076"/>
          <ac:picMkLst>
            <pc:docMk/>
            <pc:sldMk cId="256670639" sldId="341"/>
            <ac:picMk id="5" creationId="{0E96E2A8-EF79-91F8-BF09-A6591D8119B1}"/>
          </ac:picMkLst>
        </pc:picChg>
      </pc:sldChg>
      <pc:sldChg chg="modNotesTx">
        <pc:chgData name="Spiller, Hannah G." userId="f42f1aa8-bbe2-42da-86ac-84a2e4ce8dc6" providerId="ADAL" clId="{9B20966B-B04F-4F96-A381-9BEC75D80C16}" dt="2023-04-28T14:36:53.279" v="2500" actId="20577"/>
        <pc:sldMkLst>
          <pc:docMk/>
          <pc:sldMk cId="1507392009" sldId="411"/>
        </pc:sldMkLst>
      </pc:sldChg>
      <pc:sldChg chg="del">
        <pc:chgData name="Spiller, Hannah G." userId="f42f1aa8-bbe2-42da-86ac-84a2e4ce8dc6" providerId="ADAL" clId="{9B20966B-B04F-4F96-A381-9BEC75D80C16}" dt="2023-04-27T21:32:44.807" v="22" actId="47"/>
        <pc:sldMkLst>
          <pc:docMk/>
          <pc:sldMk cId="955330781" sldId="413"/>
        </pc:sldMkLst>
      </pc:sldChg>
      <pc:sldChg chg="addSp modSp mod">
        <pc:chgData name="Spiller, Hannah G." userId="f42f1aa8-bbe2-42da-86ac-84a2e4ce8dc6" providerId="ADAL" clId="{9B20966B-B04F-4F96-A381-9BEC75D80C16}" dt="2023-04-28T14:05:04.857" v="1817" actId="14100"/>
        <pc:sldMkLst>
          <pc:docMk/>
          <pc:sldMk cId="1247430308" sldId="427"/>
        </pc:sldMkLst>
        <pc:picChg chg="add mod">
          <ac:chgData name="Spiller, Hannah G." userId="f42f1aa8-bbe2-42da-86ac-84a2e4ce8dc6" providerId="ADAL" clId="{9B20966B-B04F-4F96-A381-9BEC75D80C16}" dt="2023-04-28T14:04:52.050" v="1814" actId="1076"/>
          <ac:picMkLst>
            <pc:docMk/>
            <pc:sldMk cId="1247430308" sldId="427"/>
            <ac:picMk id="4" creationId="{59E4AB5E-471C-B509-3C43-6F01656ECA95}"/>
          </ac:picMkLst>
        </pc:picChg>
        <pc:cxnChg chg="add mod">
          <ac:chgData name="Spiller, Hannah G." userId="f42f1aa8-bbe2-42da-86ac-84a2e4ce8dc6" providerId="ADAL" clId="{9B20966B-B04F-4F96-A381-9BEC75D80C16}" dt="2023-04-28T14:05:00.879" v="1816" actId="14100"/>
          <ac:cxnSpMkLst>
            <pc:docMk/>
            <pc:sldMk cId="1247430308" sldId="427"/>
            <ac:cxnSpMk id="6" creationId="{5A7FC47C-7733-507F-0271-AFE1E51A9A84}"/>
          </ac:cxnSpMkLst>
        </pc:cxnChg>
        <pc:cxnChg chg="add mod">
          <ac:chgData name="Spiller, Hannah G." userId="f42f1aa8-bbe2-42da-86ac-84a2e4ce8dc6" providerId="ADAL" clId="{9B20966B-B04F-4F96-A381-9BEC75D80C16}" dt="2023-04-28T14:05:04.857" v="1817" actId="14100"/>
          <ac:cxnSpMkLst>
            <pc:docMk/>
            <pc:sldMk cId="1247430308" sldId="427"/>
            <ac:cxnSpMk id="8" creationId="{1F32C714-8E78-02F2-AE3E-42FC09A4ED81}"/>
          </ac:cxnSpMkLst>
        </pc:cxnChg>
      </pc:sldChg>
      <pc:sldChg chg="addSp modSp mod">
        <pc:chgData name="Spiller, Hannah G." userId="f42f1aa8-bbe2-42da-86ac-84a2e4ce8dc6" providerId="ADAL" clId="{9B20966B-B04F-4F96-A381-9BEC75D80C16}" dt="2023-04-27T21:29:48.817" v="15" actId="1076"/>
        <pc:sldMkLst>
          <pc:docMk/>
          <pc:sldMk cId="3020172105" sldId="429"/>
        </pc:sldMkLst>
        <pc:spChg chg="mod">
          <ac:chgData name="Spiller, Hannah G." userId="f42f1aa8-bbe2-42da-86ac-84a2e4ce8dc6" providerId="ADAL" clId="{9B20966B-B04F-4F96-A381-9BEC75D80C16}" dt="2023-04-27T21:29:48.817" v="15" actId="1076"/>
          <ac:spMkLst>
            <pc:docMk/>
            <pc:sldMk cId="3020172105" sldId="429"/>
            <ac:spMk id="3" creationId="{3E85C215-1B8C-7E82-37FC-7198FCE017AF}"/>
          </ac:spMkLst>
        </pc:spChg>
        <pc:grpChg chg="add mod">
          <ac:chgData name="Spiller, Hannah G." userId="f42f1aa8-bbe2-42da-86ac-84a2e4ce8dc6" providerId="ADAL" clId="{9B20966B-B04F-4F96-A381-9BEC75D80C16}" dt="2023-04-27T21:29:28.091" v="11" actId="1076"/>
          <ac:grpSpMkLst>
            <pc:docMk/>
            <pc:sldMk cId="3020172105" sldId="429"/>
            <ac:grpSpMk id="4" creationId="{D8CFC158-88CB-5ABB-5740-156AFEFB9872}"/>
          </ac:grpSpMkLst>
        </pc:grpChg>
        <pc:picChg chg="mod">
          <ac:chgData name="Spiller, Hannah G." userId="f42f1aa8-bbe2-42da-86ac-84a2e4ce8dc6" providerId="ADAL" clId="{9B20966B-B04F-4F96-A381-9BEC75D80C16}" dt="2023-04-27T21:29:28.091" v="11" actId="1076"/>
          <ac:picMkLst>
            <pc:docMk/>
            <pc:sldMk cId="3020172105" sldId="429"/>
            <ac:picMk id="6" creationId="{69472426-1D47-B5F1-4A32-55D86C1C29FC}"/>
          </ac:picMkLst>
        </pc:picChg>
        <pc:cxnChg chg="mod">
          <ac:chgData name="Spiller, Hannah G." userId="f42f1aa8-bbe2-42da-86ac-84a2e4ce8dc6" providerId="ADAL" clId="{9B20966B-B04F-4F96-A381-9BEC75D80C16}" dt="2023-04-27T21:29:35.068" v="12" actId="1076"/>
          <ac:cxnSpMkLst>
            <pc:docMk/>
            <pc:sldMk cId="3020172105" sldId="429"/>
            <ac:cxnSpMk id="7" creationId="{4D76B599-4D77-A7FC-3B0A-FA83A553E4D1}"/>
          </ac:cxnSpMkLst>
        </pc:cxnChg>
        <pc:cxnChg chg="add mod">
          <ac:chgData name="Spiller, Hannah G." userId="f42f1aa8-bbe2-42da-86ac-84a2e4ce8dc6" providerId="ADAL" clId="{9B20966B-B04F-4F96-A381-9BEC75D80C16}" dt="2023-04-27T21:29:44.166" v="14" actId="14100"/>
          <ac:cxnSpMkLst>
            <pc:docMk/>
            <pc:sldMk cId="3020172105" sldId="429"/>
            <ac:cxnSpMk id="8" creationId="{D787A4CB-154D-03F6-07E7-D6FA4984AF7D}"/>
          </ac:cxnSpMkLst>
        </pc:cxnChg>
        <pc:cxnChg chg="add mod">
          <ac:chgData name="Spiller, Hannah G." userId="f42f1aa8-bbe2-42da-86ac-84a2e4ce8dc6" providerId="ADAL" clId="{9B20966B-B04F-4F96-A381-9BEC75D80C16}" dt="2023-04-27T21:29:39.737" v="13" actId="14100"/>
          <ac:cxnSpMkLst>
            <pc:docMk/>
            <pc:sldMk cId="3020172105" sldId="429"/>
            <ac:cxnSpMk id="9" creationId="{7B65D885-B5D5-BD7E-8F5B-1813714E3A07}"/>
          </ac:cxnSpMkLst>
        </pc:cxnChg>
      </pc:sldChg>
      <pc:sldChg chg="modSp mod">
        <pc:chgData name="Spiller, Hannah G." userId="f42f1aa8-bbe2-42da-86ac-84a2e4ce8dc6" providerId="ADAL" clId="{9B20966B-B04F-4F96-A381-9BEC75D80C16}" dt="2023-04-28T14:14:29.902" v="1843" actId="20577"/>
        <pc:sldMkLst>
          <pc:docMk/>
          <pc:sldMk cId="1470874738" sldId="453"/>
        </pc:sldMkLst>
        <pc:graphicFrameChg chg="modGraphic">
          <ac:chgData name="Spiller, Hannah G." userId="f42f1aa8-bbe2-42da-86ac-84a2e4ce8dc6" providerId="ADAL" clId="{9B20966B-B04F-4F96-A381-9BEC75D80C16}" dt="2023-04-28T14:14:29.902" v="1843" actId="20577"/>
          <ac:graphicFrameMkLst>
            <pc:docMk/>
            <pc:sldMk cId="1470874738" sldId="453"/>
            <ac:graphicFrameMk id="10" creationId="{5D2EBD4D-30AB-A425-C6F0-133B35393A20}"/>
          </ac:graphicFrameMkLst>
        </pc:graphicFrameChg>
      </pc:sldChg>
      <pc:sldChg chg="modNotesTx">
        <pc:chgData name="Spiller, Hannah G." userId="f42f1aa8-bbe2-42da-86ac-84a2e4ce8dc6" providerId="ADAL" clId="{9B20966B-B04F-4F96-A381-9BEC75D80C16}" dt="2023-04-28T15:04:47.066" v="2810" actId="20577"/>
        <pc:sldMkLst>
          <pc:docMk/>
          <pc:sldMk cId="3432798356" sldId="469"/>
        </pc:sldMkLst>
      </pc:sldChg>
      <pc:sldChg chg="del">
        <pc:chgData name="Spiller, Hannah G." userId="f42f1aa8-bbe2-42da-86ac-84a2e4ce8dc6" providerId="ADAL" clId="{9B20966B-B04F-4F96-A381-9BEC75D80C16}" dt="2023-04-27T21:32:33.395" v="20" actId="47"/>
        <pc:sldMkLst>
          <pc:docMk/>
          <pc:sldMk cId="4272150472" sldId="472"/>
        </pc:sldMkLst>
      </pc:sldChg>
      <pc:sldChg chg="del">
        <pc:chgData name="Spiller, Hannah G." userId="f42f1aa8-bbe2-42da-86ac-84a2e4ce8dc6" providerId="ADAL" clId="{9B20966B-B04F-4F96-A381-9BEC75D80C16}" dt="2023-04-27T21:35:58.486" v="24" actId="47"/>
        <pc:sldMkLst>
          <pc:docMk/>
          <pc:sldMk cId="363760268" sldId="473"/>
        </pc:sldMkLst>
      </pc:sldChg>
      <pc:sldChg chg="modCm">
        <pc:chgData name="Spiller, Hannah G." userId="f42f1aa8-bbe2-42da-86ac-84a2e4ce8dc6" providerId="ADAL" clId="{9B20966B-B04F-4F96-A381-9BEC75D80C16}" dt="2023-04-28T07:06:26.937" v="1386" actId="2056"/>
        <pc:sldMkLst>
          <pc:docMk/>
          <pc:sldMk cId="3938646118" sldId="492"/>
        </pc:sldMkLst>
        <pc:extLst>
          <p:ext xmlns:p="http://schemas.openxmlformats.org/presentationml/2006/main" uri="{D6D511B9-2390-475A-947B-AFAB55BFBCF1}">
            <pc226:cmChg xmlns:pc226="http://schemas.microsoft.com/office/powerpoint/2022/06/main/command" chg="mod">
              <pc226:chgData name="Spiller, Hannah G." userId="f42f1aa8-bbe2-42da-86ac-84a2e4ce8dc6" providerId="ADAL" clId="{9B20966B-B04F-4F96-A381-9BEC75D80C16}" dt="2023-04-28T07:06:26.937" v="1386" actId="2056"/>
              <pc2:cmMkLst xmlns:pc2="http://schemas.microsoft.com/office/powerpoint/2019/9/main/command">
                <pc:docMk/>
                <pc:sldMk cId="3938646118" sldId="492"/>
                <pc2:cmMk id="{44ED86E8-BD50-4834-92B3-CE7EC641E756}"/>
              </pc2:cmMkLst>
            </pc226:cmChg>
          </p:ext>
        </pc:extLst>
      </pc:sldChg>
      <pc:sldChg chg="del">
        <pc:chgData name="Spiller, Hannah G." userId="f42f1aa8-bbe2-42da-86ac-84a2e4ce8dc6" providerId="ADAL" clId="{9B20966B-B04F-4F96-A381-9BEC75D80C16}" dt="2023-04-27T21:32:47.092" v="23" actId="47"/>
        <pc:sldMkLst>
          <pc:docMk/>
          <pc:sldMk cId="3095600277" sldId="494"/>
        </pc:sldMkLst>
      </pc:sldChg>
      <pc:sldChg chg="del">
        <pc:chgData name="Spiller, Hannah G." userId="f42f1aa8-bbe2-42da-86ac-84a2e4ce8dc6" providerId="ADAL" clId="{9B20966B-B04F-4F96-A381-9BEC75D80C16}" dt="2023-04-27T21:30:37.052" v="16" actId="47"/>
        <pc:sldMkLst>
          <pc:docMk/>
          <pc:sldMk cId="1222995545" sldId="507"/>
        </pc:sldMkLst>
      </pc:sldChg>
      <pc:sldChg chg="addSp delSp modSp mod delAnim modAnim modNotesTx">
        <pc:chgData name="Spiller, Hannah G." userId="f42f1aa8-bbe2-42da-86ac-84a2e4ce8dc6" providerId="ADAL" clId="{9B20966B-B04F-4F96-A381-9BEC75D80C16}" dt="2023-04-28T14:39:12.368" v="2775" actId="20577"/>
        <pc:sldMkLst>
          <pc:docMk/>
          <pc:sldMk cId="3181528416" sldId="514"/>
        </pc:sldMkLst>
        <pc:spChg chg="add del mod">
          <ac:chgData name="Spiller, Hannah G." userId="f42f1aa8-bbe2-42da-86ac-84a2e4ce8dc6" providerId="ADAL" clId="{9B20966B-B04F-4F96-A381-9BEC75D80C16}" dt="2023-04-27T21:32:14.439" v="18" actId="478"/>
          <ac:spMkLst>
            <pc:docMk/>
            <pc:sldMk cId="3181528416" sldId="514"/>
            <ac:spMk id="11" creationId="{AB5284C2-A7BB-8C55-92F6-0EB64D5D0906}"/>
          </ac:spMkLst>
        </pc:spChg>
        <pc:picChg chg="add del mod">
          <ac:chgData name="Spiller, Hannah G." userId="f42f1aa8-bbe2-42da-86ac-84a2e4ce8dc6" providerId="ADAL" clId="{9B20966B-B04F-4F96-A381-9BEC75D80C16}" dt="2023-04-27T21:32:14.439" v="18" actId="478"/>
          <ac:picMkLst>
            <pc:docMk/>
            <pc:sldMk cId="3181528416" sldId="514"/>
            <ac:picMk id="9" creationId="{91F032F7-A779-D6D3-C57A-C5D7B38ACA28}"/>
          </ac:picMkLst>
        </pc:picChg>
        <pc:cxnChg chg="add del mod">
          <ac:chgData name="Spiller, Hannah G." userId="f42f1aa8-bbe2-42da-86ac-84a2e4ce8dc6" providerId="ADAL" clId="{9B20966B-B04F-4F96-A381-9BEC75D80C16}" dt="2023-04-27T21:32:14.439" v="18" actId="478"/>
          <ac:cxnSpMkLst>
            <pc:docMk/>
            <pc:sldMk cId="3181528416" sldId="514"/>
            <ac:cxnSpMk id="10" creationId="{0FA42B42-01A3-3C76-1D98-9D8D9853AFE6}"/>
          </ac:cxnSpMkLst>
        </pc:cxnChg>
        <pc:cxnChg chg="add del mod">
          <ac:chgData name="Spiller, Hannah G." userId="f42f1aa8-bbe2-42da-86ac-84a2e4ce8dc6" providerId="ADAL" clId="{9B20966B-B04F-4F96-A381-9BEC75D80C16}" dt="2023-04-27T21:32:14.439" v="18" actId="478"/>
          <ac:cxnSpMkLst>
            <pc:docMk/>
            <pc:sldMk cId="3181528416" sldId="514"/>
            <ac:cxnSpMk id="12" creationId="{31034A66-72E0-25B8-B165-63BC0F378221}"/>
          </ac:cxnSpMkLst>
        </pc:cxnChg>
      </pc:sldChg>
      <pc:sldChg chg="modCm">
        <pc:chgData name="Spiller, Hannah G." userId="f42f1aa8-bbe2-42da-86ac-84a2e4ce8dc6" providerId="ADAL" clId="{9B20966B-B04F-4F96-A381-9BEC75D80C16}" dt="2023-04-28T07:25:55.388" v="1647" actId="2056"/>
        <pc:sldMkLst>
          <pc:docMk/>
          <pc:sldMk cId="2128054367" sldId="515"/>
        </pc:sldMkLst>
        <pc:extLst>
          <p:ext xmlns:p="http://schemas.openxmlformats.org/presentationml/2006/main" uri="{D6D511B9-2390-475A-947B-AFAB55BFBCF1}">
            <pc226:cmChg xmlns:pc226="http://schemas.microsoft.com/office/powerpoint/2022/06/main/command" chg="mod">
              <pc226:chgData name="Spiller, Hannah G." userId="f42f1aa8-bbe2-42da-86ac-84a2e4ce8dc6" providerId="ADAL" clId="{9B20966B-B04F-4F96-A381-9BEC75D80C16}" dt="2023-04-28T07:25:55.388" v="1647" actId="2056"/>
              <pc2:cmMkLst xmlns:pc2="http://schemas.microsoft.com/office/powerpoint/2019/9/main/command">
                <pc:docMk/>
                <pc:sldMk cId="2128054367" sldId="515"/>
                <pc2:cmMk id="{B851EAA7-9EEC-44B9-9593-2E462ECD5784}"/>
              </pc2:cmMkLst>
            </pc226:cmChg>
          </p:ext>
        </pc:extLst>
      </pc:sldChg>
      <pc:sldChg chg="addSp delSp modSp del mod">
        <pc:chgData name="Spiller, Hannah G." userId="f42f1aa8-bbe2-42da-86ac-84a2e4ce8dc6" providerId="ADAL" clId="{9B20966B-B04F-4F96-A381-9BEC75D80C16}" dt="2023-04-28T14:23:17.090" v="1853" actId="47"/>
        <pc:sldMkLst>
          <pc:docMk/>
          <pc:sldMk cId="2564177094" sldId="518"/>
        </pc:sldMkLst>
        <pc:spChg chg="del mod">
          <ac:chgData name="Spiller, Hannah G." userId="f42f1aa8-bbe2-42da-86ac-84a2e4ce8dc6" providerId="ADAL" clId="{9B20966B-B04F-4F96-A381-9BEC75D80C16}" dt="2023-04-28T07:07:55.549" v="1473" actId="478"/>
          <ac:spMkLst>
            <pc:docMk/>
            <pc:sldMk cId="2564177094" sldId="518"/>
            <ac:spMk id="4" creationId="{4B085800-0AC9-F65F-4E76-04765548CDEF}"/>
          </ac:spMkLst>
        </pc:spChg>
        <pc:spChg chg="add del mod">
          <ac:chgData name="Spiller, Hannah G." userId="f42f1aa8-bbe2-42da-86ac-84a2e4ce8dc6" providerId="ADAL" clId="{9B20966B-B04F-4F96-A381-9BEC75D80C16}" dt="2023-04-28T07:07:57.317" v="1474" actId="478"/>
          <ac:spMkLst>
            <pc:docMk/>
            <pc:sldMk cId="2564177094" sldId="518"/>
            <ac:spMk id="6" creationId="{BF71B592-0343-CEC8-3588-0830B29ED40A}"/>
          </ac:spMkLst>
        </pc:spChg>
        <pc:spChg chg="add del mod">
          <ac:chgData name="Spiller, Hannah G." userId="f42f1aa8-bbe2-42da-86ac-84a2e4ce8dc6" providerId="ADAL" clId="{9B20966B-B04F-4F96-A381-9BEC75D80C16}" dt="2023-04-28T07:25:07.344" v="1640" actId="478"/>
          <ac:spMkLst>
            <pc:docMk/>
            <pc:sldMk cId="2564177094" sldId="518"/>
            <ac:spMk id="7" creationId="{AC53765F-D15F-6EC7-49FA-5D373A81E622}"/>
          </ac:spMkLst>
        </pc:spChg>
        <pc:spChg chg="add mod">
          <ac:chgData name="Spiller, Hannah G." userId="f42f1aa8-bbe2-42da-86ac-84a2e4ce8dc6" providerId="ADAL" clId="{9B20966B-B04F-4F96-A381-9BEC75D80C16}" dt="2023-04-28T07:25:32.269" v="1641"/>
          <ac:spMkLst>
            <pc:docMk/>
            <pc:sldMk cId="2564177094" sldId="518"/>
            <ac:spMk id="10" creationId="{67FCBE29-49D2-84AD-5DF9-EABBFA123DCC}"/>
          </ac:spMkLst>
        </pc:spChg>
        <pc:spChg chg="add mod">
          <ac:chgData name="Spiller, Hannah G." userId="f42f1aa8-bbe2-42da-86ac-84a2e4ce8dc6" providerId="ADAL" clId="{9B20966B-B04F-4F96-A381-9BEC75D80C16}" dt="2023-04-28T07:25:32.269" v="1641"/>
          <ac:spMkLst>
            <pc:docMk/>
            <pc:sldMk cId="2564177094" sldId="518"/>
            <ac:spMk id="11" creationId="{1098921B-1349-A6CE-9C8C-507D8D7EDCA7}"/>
          </ac:spMkLst>
        </pc:spChg>
        <pc:spChg chg="mod">
          <ac:chgData name="Spiller, Hannah G." userId="f42f1aa8-bbe2-42da-86ac-84a2e4ce8dc6" providerId="ADAL" clId="{9B20966B-B04F-4F96-A381-9BEC75D80C16}" dt="2023-04-28T07:25:54.881" v="1646"/>
          <ac:spMkLst>
            <pc:docMk/>
            <pc:sldMk cId="2564177094" sldId="518"/>
            <ac:spMk id="13" creationId="{9F41E5B6-3577-E944-E5C5-80BC96705072}"/>
          </ac:spMkLst>
        </pc:spChg>
        <pc:spChg chg="mod">
          <ac:chgData name="Spiller, Hannah G." userId="f42f1aa8-bbe2-42da-86ac-84a2e4ce8dc6" providerId="ADAL" clId="{9B20966B-B04F-4F96-A381-9BEC75D80C16}" dt="2023-04-28T07:26:25.027" v="1661" actId="14100"/>
          <ac:spMkLst>
            <pc:docMk/>
            <pc:sldMk cId="2564177094" sldId="518"/>
            <ac:spMk id="14" creationId="{4FB63725-48D0-95E3-1FA6-B26DA35C6326}"/>
          </ac:spMkLst>
        </pc:spChg>
        <pc:grpChg chg="add mod">
          <ac:chgData name="Spiller, Hannah G." userId="f42f1aa8-bbe2-42da-86ac-84a2e4ce8dc6" providerId="ADAL" clId="{9B20966B-B04F-4F96-A381-9BEC75D80C16}" dt="2023-04-28T07:25:53.313" v="1645" actId="1076"/>
          <ac:grpSpMkLst>
            <pc:docMk/>
            <pc:sldMk cId="2564177094" sldId="518"/>
            <ac:grpSpMk id="9" creationId="{B7FCEC45-1EE6-4DFF-A2F2-7AE307217C0D}"/>
          </ac:grpSpMkLst>
        </pc:grpChg>
        <pc:grpChg chg="add mod">
          <ac:chgData name="Spiller, Hannah G." userId="f42f1aa8-bbe2-42da-86ac-84a2e4ce8dc6" providerId="ADAL" clId="{9B20966B-B04F-4F96-A381-9BEC75D80C16}" dt="2023-04-28T07:26:40.114" v="1663" actId="1076"/>
          <ac:grpSpMkLst>
            <pc:docMk/>
            <pc:sldMk cId="2564177094" sldId="518"/>
            <ac:grpSpMk id="12" creationId="{3400E730-D8F6-254F-3CEC-73AB7A8A9DD2}"/>
          </ac:grpSpMkLst>
        </pc:grpChg>
        <pc:graphicFrameChg chg="add del mod modGraphic">
          <ac:chgData name="Spiller, Hannah G." userId="f42f1aa8-bbe2-42da-86ac-84a2e4ce8dc6" providerId="ADAL" clId="{9B20966B-B04F-4F96-A381-9BEC75D80C16}" dt="2023-04-28T07:16:17.594" v="1559" actId="478"/>
          <ac:graphicFrameMkLst>
            <pc:docMk/>
            <pc:sldMk cId="2564177094" sldId="518"/>
            <ac:graphicFrameMk id="3" creationId="{DC52B9D8-26EE-8247-7BE0-728BC2DFC247}"/>
          </ac:graphicFrameMkLst>
        </pc:graphicFrameChg>
        <pc:picChg chg="add del mod">
          <ac:chgData name="Spiller, Hannah G." userId="f42f1aa8-bbe2-42da-86ac-84a2e4ce8dc6" providerId="ADAL" clId="{9B20966B-B04F-4F96-A381-9BEC75D80C16}" dt="2023-04-28T07:23:24.720" v="1620" actId="478"/>
          <ac:picMkLst>
            <pc:docMk/>
            <pc:sldMk cId="2564177094" sldId="518"/>
            <ac:picMk id="8" creationId="{E2C71607-533D-6C91-7CC8-B1A55CEC423A}"/>
          </ac:picMkLst>
        </pc:picChg>
        <pc:picChg chg="add del mod">
          <ac:chgData name="Spiller, Hannah G." userId="f42f1aa8-bbe2-42da-86ac-84a2e4ce8dc6" providerId="ADAL" clId="{9B20966B-B04F-4F96-A381-9BEC75D80C16}" dt="2023-04-28T07:24:42.792" v="1629" actId="478"/>
          <ac:picMkLst>
            <pc:docMk/>
            <pc:sldMk cId="2564177094" sldId="518"/>
            <ac:picMk id="1026" creationId="{53B98701-5679-EB2C-1608-C2440DA72F3F}"/>
          </ac:picMkLst>
        </pc:picChg>
        <pc:picChg chg="add del mod">
          <ac:chgData name="Spiller, Hannah G." userId="f42f1aa8-bbe2-42da-86ac-84a2e4ce8dc6" providerId="ADAL" clId="{9B20966B-B04F-4F96-A381-9BEC75D80C16}" dt="2023-04-28T07:24:39.760" v="1628" actId="478"/>
          <ac:picMkLst>
            <pc:docMk/>
            <pc:sldMk cId="2564177094" sldId="518"/>
            <ac:picMk id="1028" creationId="{D5EC03E0-0867-CF85-224E-64A91C199B4A}"/>
          </ac:picMkLst>
        </pc:picChg>
      </pc:sldChg>
      <pc:sldChg chg="addSp delSp modSp mod modCm modNotesTx">
        <pc:chgData name="Spiller, Hannah G." userId="f42f1aa8-bbe2-42da-86ac-84a2e4ce8dc6" providerId="ADAL" clId="{9B20966B-B04F-4F96-A381-9BEC75D80C16}" dt="2023-04-28T07:34:55.622" v="1808" actId="20577"/>
        <pc:sldMkLst>
          <pc:docMk/>
          <pc:sldMk cId="1838801643" sldId="520"/>
        </pc:sldMkLst>
        <pc:spChg chg="add mod">
          <ac:chgData name="Spiller, Hannah G." userId="f42f1aa8-bbe2-42da-86ac-84a2e4ce8dc6" providerId="ADAL" clId="{9B20966B-B04F-4F96-A381-9BEC75D80C16}" dt="2023-04-28T06:59:02.609" v="783" actId="20577"/>
          <ac:spMkLst>
            <pc:docMk/>
            <pc:sldMk cId="1838801643" sldId="520"/>
            <ac:spMk id="12" creationId="{9B3B0B3D-5C6D-4EEA-5E0B-8B614CD7FAD3}"/>
          </ac:spMkLst>
        </pc:spChg>
        <pc:spChg chg="add del mod">
          <ac:chgData name="Spiller, Hannah G." userId="f42f1aa8-bbe2-42da-86ac-84a2e4ce8dc6" providerId="ADAL" clId="{9B20966B-B04F-4F96-A381-9BEC75D80C16}" dt="2023-04-28T06:58:19.443" v="755" actId="478"/>
          <ac:spMkLst>
            <pc:docMk/>
            <pc:sldMk cId="1838801643" sldId="520"/>
            <ac:spMk id="43" creationId="{E9664941-3920-4912-FDD4-F2F11F99101C}"/>
          </ac:spMkLst>
        </pc:spChg>
        <pc:spChg chg="add mod">
          <ac:chgData name="Spiller, Hannah G." userId="f42f1aa8-bbe2-42da-86ac-84a2e4ce8dc6" providerId="ADAL" clId="{9B20966B-B04F-4F96-A381-9BEC75D80C16}" dt="2023-04-28T07:32:59.544" v="1775" actId="1076"/>
          <ac:spMkLst>
            <pc:docMk/>
            <pc:sldMk cId="1838801643" sldId="520"/>
            <ac:spMk id="54" creationId="{2EE2D042-207E-C1F2-8711-C19F99377AB1}"/>
          </ac:spMkLst>
        </pc:spChg>
        <pc:spChg chg="add mod">
          <ac:chgData name="Spiller, Hannah G." userId="f42f1aa8-bbe2-42da-86ac-84a2e4ce8dc6" providerId="ADAL" clId="{9B20966B-B04F-4F96-A381-9BEC75D80C16}" dt="2023-04-28T07:33:19.560" v="1784" actId="20577"/>
          <ac:spMkLst>
            <pc:docMk/>
            <pc:sldMk cId="1838801643" sldId="520"/>
            <ac:spMk id="55" creationId="{724AA950-5BA5-2DC0-58D4-688C85EE90A5}"/>
          </ac:spMkLst>
        </pc:spChg>
        <pc:spChg chg="add mod">
          <ac:chgData name="Spiller, Hannah G." userId="f42f1aa8-bbe2-42da-86ac-84a2e4ce8dc6" providerId="ADAL" clId="{9B20966B-B04F-4F96-A381-9BEC75D80C16}" dt="2023-04-28T07:34:14.042" v="1807" actId="1076"/>
          <ac:spMkLst>
            <pc:docMk/>
            <pc:sldMk cId="1838801643" sldId="520"/>
            <ac:spMk id="56" creationId="{699FD526-3C85-E6D6-CBD1-8BF7477598FC}"/>
          </ac:spMkLst>
        </pc:spChg>
        <pc:picChg chg="mod">
          <ac:chgData name="Spiller, Hannah G." userId="f42f1aa8-bbe2-42da-86ac-84a2e4ce8dc6" providerId="ADAL" clId="{9B20966B-B04F-4F96-A381-9BEC75D80C16}" dt="2023-04-28T06:58:26.432" v="756" actId="1076"/>
          <ac:picMkLst>
            <pc:docMk/>
            <pc:sldMk cId="1838801643" sldId="520"/>
            <ac:picMk id="13" creationId="{F040E264-FDBC-BDA2-54E0-EB4E26E9FB75}"/>
          </ac:picMkLst>
        </pc:picChg>
        <pc:picChg chg="mod">
          <ac:chgData name="Spiller, Hannah G." userId="f42f1aa8-bbe2-42da-86ac-84a2e4ce8dc6" providerId="ADAL" clId="{9B20966B-B04F-4F96-A381-9BEC75D80C16}" dt="2023-04-28T06:58:30.039" v="757" actId="1076"/>
          <ac:picMkLst>
            <pc:docMk/>
            <pc:sldMk cId="1838801643" sldId="520"/>
            <ac:picMk id="15" creationId="{ABE82117-CA76-10E3-00C2-55A8F43CF6BC}"/>
          </ac:picMkLst>
        </pc:picChg>
        <pc:picChg chg="mod">
          <ac:chgData name="Spiller, Hannah G." userId="f42f1aa8-bbe2-42da-86ac-84a2e4ce8dc6" providerId="ADAL" clId="{9B20966B-B04F-4F96-A381-9BEC75D80C16}" dt="2023-04-28T06:58:41.052" v="760" actId="1076"/>
          <ac:picMkLst>
            <pc:docMk/>
            <pc:sldMk cId="1838801643" sldId="520"/>
            <ac:picMk id="17" creationId="{0AC34404-A331-AE33-84ED-ACBD887B678F}"/>
          </ac:picMkLst>
        </pc:picChg>
        <pc:extLst>
          <p:ext xmlns:p="http://schemas.openxmlformats.org/presentationml/2006/main" uri="{D6D511B9-2390-475A-947B-AFAB55BFBCF1}">
            <pc226:cmChg xmlns:pc226="http://schemas.microsoft.com/office/powerpoint/2022/06/main/command" chg="mod">
              <pc226:chgData name="Spiller, Hannah G." userId="f42f1aa8-bbe2-42da-86ac-84a2e4ce8dc6" providerId="ADAL" clId="{9B20966B-B04F-4F96-A381-9BEC75D80C16}" dt="2023-04-28T06:12:36.082" v="25" actId="2056"/>
              <pc2:cmMkLst xmlns:pc2="http://schemas.microsoft.com/office/powerpoint/2019/9/main/command">
                <pc:docMk/>
                <pc:sldMk cId="1838801643" sldId="520"/>
                <pc2:cmMk id="{CBD55074-2F98-439F-9DB0-B4ED0DEF4B1A}"/>
              </pc2:cmMkLst>
            </pc226:cmChg>
          </p:ext>
        </pc:extLst>
      </pc:sldChg>
      <pc:sldChg chg="addSp delSp modSp mod">
        <pc:chgData name="Spiller, Hannah G." userId="f42f1aa8-bbe2-42da-86ac-84a2e4ce8dc6" providerId="ADAL" clId="{9B20966B-B04F-4F96-A381-9BEC75D80C16}" dt="2023-04-28T07:01:43.950" v="1076" actId="5793"/>
        <pc:sldMkLst>
          <pc:docMk/>
          <pc:sldMk cId="3702683748" sldId="521"/>
        </pc:sldMkLst>
        <pc:spChg chg="mod">
          <ac:chgData name="Spiller, Hannah G." userId="f42f1aa8-bbe2-42da-86ac-84a2e4ce8dc6" providerId="ADAL" clId="{9B20966B-B04F-4F96-A381-9BEC75D80C16}" dt="2023-04-28T07:01:43.950" v="1076" actId="5793"/>
          <ac:spMkLst>
            <pc:docMk/>
            <pc:sldMk cId="3702683748" sldId="521"/>
            <ac:spMk id="2" creationId="{997D3469-494E-B85A-071C-15141F55FD9F}"/>
          </ac:spMkLst>
        </pc:spChg>
        <pc:spChg chg="add del mod">
          <ac:chgData name="Spiller, Hannah G." userId="f42f1aa8-bbe2-42da-86ac-84a2e4ce8dc6" providerId="ADAL" clId="{9B20966B-B04F-4F96-A381-9BEC75D80C16}" dt="2023-04-28T06:58:13.770" v="754"/>
          <ac:spMkLst>
            <pc:docMk/>
            <pc:sldMk cId="3702683748" sldId="521"/>
            <ac:spMk id="3" creationId="{13A5CC93-E33B-4F81-CF3A-97F9EEC69453}"/>
          </ac:spMkLst>
        </pc:spChg>
        <pc:spChg chg="add mod">
          <ac:chgData name="Spiller, Hannah G." userId="f42f1aa8-bbe2-42da-86ac-84a2e4ce8dc6" providerId="ADAL" clId="{9B20966B-B04F-4F96-A381-9BEC75D80C16}" dt="2023-04-28T06:59:24.429" v="795" actId="20577"/>
          <ac:spMkLst>
            <pc:docMk/>
            <pc:sldMk cId="3702683748" sldId="521"/>
            <ac:spMk id="7" creationId="{997D3469-494E-B85A-071C-15141F55FD9F}"/>
          </ac:spMkLst>
        </pc:spChg>
      </pc:sldChg>
      <pc:sldChg chg="addSp modSp new mod ord modAnim">
        <pc:chgData name="Spiller, Hannah G." userId="f42f1aa8-bbe2-42da-86ac-84a2e4ce8dc6" providerId="ADAL" clId="{9B20966B-B04F-4F96-A381-9BEC75D80C16}" dt="2023-04-28T07:20:56.964" v="1606" actId="14100"/>
        <pc:sldMkLst>
          <pc:docMk/>
          <pc:sldMk cId="72293368" sldId="522"/>
        </pc:sldMkLst>
        <pc:spChg chg="mod">
          <ac:chgData name="Spiller, Hannah G." userId="f42f1aa8-bbe2-42da-86ac-84a2e4ce8dc6" providerId="ADAL" clId="{9B20966B-B04F-4F96-A381-9BEC75D80C16}" dt="2023-04-28T07:12:43.039" v="1505" actId="20577"/>
          <ac:spMkLst>
            <pc:docMk/>
            <pc:sldMk cId="72293368" sldId="522"/>
            <ac:spMk id="2" creationId="{B7747DAC-B972-69AB-5FD5-64ED338D4F11}"/>
          </ac:spMkLst>
        </pc:spChg>
        <pc:spChg chg="mod">
          <ac:chgData name="Spiller, Hannah G." userId="f42f1aa8-bbe2-42da-86ac-84a2e4ce8dc6" providerId="ADAL" clId="{9B20966B-B04F-4F96-A381-9BEC75D80C16}" dt="2023-04-28T07:20:45.032" v="1603" actId="1582"/>
          <ac:spMkLst>
            <pc:docMk/>
            <pc:sldMk cId="72293368" sldId="522"/>
            <ac:spMk id="3" creationId="{1B657607-CF9C-68E5-18E4-1874159843E2}"/>
          </ac:spMkLst>
        </pc:spChg>
        <pc:picChg chg="add mod">
          <ac:chgData name="Spiller, Hannah G." userId="f42f1aa8-bbe2-42da-86ac-84a2e4ce8dc6" providerId="ADAL" clId="{9B20966B-B04F-4F96-A381-9BEC75D80C16}" dt="2023-04-28T07:13:39.803" v="1532" actId="1076"/>
          <ac:picMkLst>
            <pc:docMk/>
            <pc:sldMk cId="72293368" sldId="522"/>
            <ac:picMk id="4" creationId="{A6948EAF-2968-B6A3-E2F5-C59E8AD4777A}"/>
          </ac:picMkLst>
        </pc:picChg>
        <pc:picChg chg="add mod">
          <ac:chgData name="Spiller, Hannah G." userId="f42f1aa8-bbe2-42da-86ac-84a2e4ce8dc6" providerId="ADAL" clId="{9B20966B-B04F-4F96-A381-9BEC75D80C16}" dt="2023-04-28T07:15:06.352" v="1546" actId="1076"/>
          <ac:picMkLst>
            <pc:docMk/>
            <pc:sldMk cId="72293368" sldId="522"/>
            <ac:picMk id="5" creationId="{B63025A2-1DEF-ACDD-59C7-BD31F3BCF290}"/>
          </ac:picMkLst>
        </pc:picChg>
        <pc:picChg chg="add mod">
          <ac:chgData name="Spiller, Hannah G." userId="f42f1aa8-bbe2-42da-86ac-84a2e4ce8dc6" providerId="ADAL" clId="{9B20966B-B04F-4F96-A381-9BEC75D80C16}" dt="2023-04-28T07:15:11.376" v="1547" actId="1076"/>
          <ac:picMkLst>
            <pc:docMk/>
            <pc:sldMk cId="72293368" sldId="522"/>
            <ac:picMk id="6" creationId="{AB5E483C-94E6-773A-7F19-FC22803BE425}"/>
          </ac:picMkLst>
        </pc:picChg>
        <pc:cxnChg chg="add mod">
          <ac:chgData name="Spiller, Hannah G." userId="f42f1aa8-bbe2-42da-86ac-84a2e4ce8dc6" providerId="ADAL" clId="{9B20966B-B04F-4F96-A381-9BEC75D80C16}" dt="2023-04-28T07:20:49.465" v="1604" actId="14100"/>
          <ac:cxnSpMkLst>
            <pc:docMk/>
            <pc:sldMk cId="72293368" sldId="522"/>
            <ac:cxnSpMk id="7" creationId="{6436AF3F-DC35-67B3-B107-6DE4811C19FE}"/>
          </ac:cxnSpMkLst>
        </pc:cxnChg>
        <pc:cxnChg chg="add mod">
          <ac:chgData name="Spiller, Hannah G." userId="f42f1aa8-bbe2-42da-86ac-84a2e4ce8dc6" providerId="ADAL" clId="{9B20966B-B04F-4F96-A381-9BEC75D80C16}" dt="2023-04-28T07:20:53.166" v="1605" actId="14100"/>
          <ac:cxnSpMkLst>
            <pc:docMk/>
            <pc:sldMk cId="72293368" sldId="522"/>
            <ac:cxnSpMk id="9" creationId="{9BF7B022-F382-240B-5146-FA6B59C5F70E}"/>
          </ac:cxnSpMkLst>
        </pc:cxnChg>
        <pc:cxnChg chg="add mod">
          <ac:chgData name="Spiller, Hannah G." userId="f42f1aa8-bbe2-42da-86ac-84a2e4ce8dc6" providerId="ADAL" clId="{9B20966B-B04F-4F96-A381-9BEC75D80C16}" dt="2023-04-28T07:20:56.964" v="1606" actId="14100"/>
          <ac:cxnSpMkLst>
            <pc:docMk/>
            <pc:sldMk cId="72293368" sldId="522"/>
            <ac:cxnSpMk id="12" creationId="{7BE1B6FA-80EB-49DF-0407-E2603D98F3CE}"/>
          </ac:cxnSpMkLst>
        </pc:cxnChg>
      </pc:sldChg>
      <pc:sldChg chg="addSp delSp modSp new mod">
        <pc:chgData name="Spiller, Hannah G." userId="f42f1aa8-bbe2-42da-86ac-84a2e4ce8dc6" providerId="ADAL" clId="{9B20966B-B04F-4F96-A381-9BEC75D80C16}" dt="2023-04-28T07:31:06.372" v="1763" actId="20577"/>
        <pc:sldMkLst>
          <pc:docMk/>
          <pc:sldMk cId="3170693046" sldId="524"/>
        </pc:sldMkLst>
        <pc:spChg chg="mod">
          <ac:chgData name="Spiller, Hannah G." userId="f42f1aa8-bbe2-42da-86ac-84a2e4ce8dc6" providerId="ADAL" clId="{9B20966B-B04F-4F96-A381-9BEC75D80C16}" dt="2023-04-28T07:28:35.128" v="1689" actId="20577"/>
          <ac:spMkLst>
            <pc:docMk/>
            <pc:sldMk cId="3170693046" sldId="524"/>
            <ac:spMk id="2" creationId="{4B559F6F-2D0C-E829-C5A8-1AC5F2BDA38A}"/>
          </ac:spMkLst>
        </pc:spChg>
        <pc:spChg chg="del mod">
          <ac:chgData name="Spiller, Hannah G." userId="f42f1aa8-bbe2-42da-86ac-84a2e4ce8dc6" providerId="ADAL" clId="{9B20966B-B04F-4F96-A381-9BEC75D80C16}" dt="2023-04-28T07:29:32.721" v="1691" actId="1032"/>
          <ac:spMkLst>
            <pc:docMk/>
            <pc:sldMk cId="3170693046" sldId="524"/>
            <ac:spMk id="3" creationId="{08EE919A-067C-B5AE-AC25-80C35F589475}"/>
          </ac:spMkLst>
        </pc:spChg>
        <pc:graphicFrameChg chg="add mod modGraphic">
          <ac:chgData name="Spiller, Hannah G." userId="f42f1aa8-bbe2-42da-86ac-84a2e4ce8dc6" providerId="ADAL" clId="{9B20966B-B04F-4F96-A381-9BEC75D80C16}" dt="2023-04-28T07:31:06.372" v="1763" actId="20577"/>
          <ac:graphicFrameMkLst>
            <pc:docMk/>
            <pc:sldMk cId="3170693046" sldId="524"/>
            <ac:graphicFrameMk id="4" creationId="{83AD4505-6418-DC86-6106-36D6CF3A8784}"/>
          </ac:graphicFrameMkLst>
        </pc:graphicFrameChg>
      </pc:sldChg>
    </pc:docChg>
  </pc:docChgLst>
  <pc:docChgLst>
    <pc:chgData name="Alford III, Tesla N." userId="babd66a6-afcd-4f59-b495-3948a9a7d0f7" providerId="ADAL" clId="{E21D813E-1BEC-444F-8DEC-0CDC5DCAF7BA}"/>
    <pc:docChg chg="undo redo custSel addSld delSld modSld sldOrd">
      <pc:chgData name="Alford III, Tesla N." userId="babd66a6-afcd-4f59-b495-3948a9a7d0f7" providerId="ADAL" clId="{E21D813E-1BEC-444F-8DEC-0CDC5DCAF7BA}" dt="2023-04-28T14:52:47.471" v="256"/>
      <pc:docMkLst>
        <pc:docMk/>
      </pc:docMkLst>
      <pc:sldChg chg="del">
        <pc:chgData name="Alford III, Tesla N." userId="babd66a6-afcd-4f59-b495-3948a9a7d0f7" providerId="ADAL" clId="{E21D813E-1BEC-444F-8DEC-0CDC5DCAF7BA}" dt="2023-04-27T22:08:10.204" v="135" actId="2696"/>
        <pc:sldMkLst>
          <pc:docMk/>
          <pc:sldMk cId="3291058701" sldId="353"/>
        </pc:sldMkLst>
      </pc:sldChg>
      <pc:sldChg chg="del">
        <pc:chgData name="Alford III, Tesla N." userId="babd66a6-afcd-4f59-b495-3948a9a7d0f7" providerId="ADAL" clId="{E21D813E-1BEC-444F-8DEC-0CDC5DCAF7BA}" dt="2023-04-27T22:08:10.204" v="135" actId="2696"/>
        <pc:sldMkLst>
          <pc:docMk/>
          <pc:sldMk cId="3077907630" sldId="366"/>
        </pc:sldMkLst>
      </pc:sldChg>
      <pc:sldChg chg="del">
        <pc:chgData name="Alford III, Tesla N." userId="babd66a6-afcd-4f59-b495-3948a9a7d0f7" providerId="ADAL" clId="{E21D813E-1BEC-444F-8DEC-0CDC5DCAF7BA}" dt="2023-04-27T22:08:10.204" v="135" actId="2696"/>
        <pc:sldMkLst>
          <pc:docMk/>
          <pc:sldMk cId="3187113346" sldId="394"/>
        </pc:sldMkLst>
      </pc:sldChg>
      <pc:sldChg chg="ord">
        <pc:chgData name="Alford III, Tesla N." userId="babd66a6-afcd-4f59-b495-3948a9a7d0f7" providerId="ADAL" clId="{E21D813E-1BEC-444F-8DEC-0CDC5DCAF7BA}" dt="2023-04-28T14:25:04.218" v="180"/>
        <pc:sldMkLst>
          <pc:docMk/>
          <pc:sldMk cId="1470874738" sldId="453"/>
        </pc:sldMkLst>
      </pc:sldChg>
      <pc:sldChg chg="modSp mod">
        <pc:chgData name="Alford III, Tesla N." userId="babd66a6-afcd-4f59-b495-3948a9a7d0f7" providerId="ADAL" clId="{E21D813E-1BEC-444F-8DEC-0CDC5DCAF7BA}" dt="2023-04-28T14:28:38.686" v="213" actId="20577"/>
        <pc:sldMkLst>
          <pc:docMk/>
          <pc:sldMk cId="3432798356" sldId="469"/>
        </pc:sldMkLst>
        <pc:spChg chg="mod">
          <ac:chgData name="Alford III, Tesla N." userId="babd66a6-afcd-4f59-b495-3948a9a7d0f7" providerId="ADAL" clId="{E21D813E-1BEC-444F-8DEC-0CDC5DCAF7BA}" dt="2023-04-28T14:28:25.660" v="195" actId="20577"/>
          <ac:spMkLst>
            <pc:docMk/>
            <pc:sldMk cId="3432798356" sldId="469"/>
            <ac:spMk id="7" creationId="{6EBC1E16-F513-E2EE-90BB-2557565C53D8}"/>
          </ac:spMkLst>
        </pc:spChg>
        <pc:spChg chg="mod">
          <ac:chgData name="Alford III, Tesla N." userId="babd66a6-afcd-4f59-b495-3948a9a7d0f7" providerId="ADAL" clId="{E21D813E-1BEC-444F-8DEC-0CDC5DCAF7BA}" dt="2023-04-28T14:28:32.351" v="204" actId="20577"/>
          <ac:spMkLst>
            <pc:docMk/>
            <pc:sldMk cId="3432798356" sldId="469"/>
            <ac:spMk id="10" creationId="{6C3E3CB1-D60B-5876-71A5-B37F48A80D66}"/>
          </ac:spMkLst>
        </pc:spChg>
        <pc:spChg chg="mod">
          <ac:chgData name="Alford III, Tesla N." userId="babd66a6-afcd-4f59-b495-3948a9a7d0f7" providerId="ADAL" clId="{E21D813E-1BEC-444F-8DEC-0CDC5DCAF7BA}" dt="2023-04-28T14:28:38.686" v="213" actId="20577"/>
          <ac:spMkLst>
            <pc:docMk/>
            <pc:sldMk cId="3432798356" sldId="469"/>
            <ac:spMk id="13" creationId="{72213B0B-21B4-F06B-314C-42DFDC006ED8}"/>
          </ac:spMkLst>
        </pc:spChg>
      </pc:sldChg>
      <pc:sldChg chg="del">
        <pc:chgData name="Alford III, Tesla N." userId="babd66a6-afcd-4f59-b495-3948a9a7d0f7" providerId="ADAL" clId="{E21D813E-1BEC-444F-8DEC-0CDC5DCAF7BA}" dt="2023-04-27T22:08:10.204" v="135" actId="2696"/>
        <pc:sldMkLst>
          <pc:docMk/>
          <pc:sldMk cId="2570089881" sldId="474"/>
        </pc:sldMkLst>
      </pc:sldChg>
      <pc:sldChg chg="del">
        <pc:chgData name="Alford III, Tesla N." userId="babd66a6-afcd-4f59-b495-3948a9a7d0f7" providerId="ADAL" clId="{E21D813E-1BEC-444F-8DEC-0CDC5DCAF7BA}" dt="2023-04-27T22:08:10.204" v="135" actId="2696"/>
        <pc:sldMkLst>
          <pc:docMk/>
          <pc:sldMk cId="2507185602" sldId="475"/>
        </pc:sldMkLst>
      </pc:sldChg>
      <pc:sldChg chg="del">
        <pc:chgData name="Alford III, Tesla N." userId="babd66a6-afcd-4f59-b495-3948a9a7d0f7" providerId="ADAL" clId="{E21D813E-1BEC-444F-8DEC-0CDC5DCAF7BA}" dt="2023-04-27T22:08:10.204" v="135" actId="2696"/>
        <pc:sldMkLst>
          <pc:docMk/>
          <pc:sldMk cId="2894206492" sldId="481"/>
        </pc:sldMkLst>
      </pc:sldChg>
      <pc:sldChg chg="del">
        <pc:chgData name="Alford III, Tesla N." userId="babd66a6-afcd-4f59-b495-3948a9a7d0f7" providerId="ADAL" clId="{E21D813E-1BEC-444F-8DEC-0CDC5DCAF7BA}" dt="2023-04-27T22:08:10.204" v="135" actId="2696"/>
        <pc:sldMkLst>
          <pc:docMk/>
          <pc:sldMk cId="1142033624" sldId="482"/>
        </pc:sldMkLst>
      </pc:sldChg>
      <pc:sldChg chg="del">
        <pc:chgData name="Alford III, Tesla N." userId="babd66a6-afcd-4f59-b495-3948a9a7d0f7" providerId="ADAL" clId="{E21D813E-1BEC-444F-8DEC-0CDC5DCAF7BA}" dt="2023-04-27T22:08:10.204" v="135" actId="2696"/>
        <pc:sldMkLst>
          <pc:docMk/>
          <pc:sldMk cId="1515972492" sldId="485"/>
        </pc:sldMkLst>
      </pc:sldChg>
      <pc:sldChg chg="delCm">
        <pc:chgData name="Alford III, Tesla N." userId="babd66a6-afcd-4f59-b495-3948a9a7d0f7" providerId="ADAL" clId="{E21D813E-1BEC-444F-8DEC-0CDC5DCAF7BA}" dt="2023-04-28T00:28:09.544" v="171"/>
        <pc:sldMkLst>
          <pc:docMk/>
          <pc:sldMk cId="3938646118" sldId="492"/>
        </pc:sldMkLst>
        <pc:extLst>
          <p:ext xmlns:p="http://schemas.openxmlformats.org/presentationml/2006/main" uri="{D6D511B9-2390-475A-947B-AFAB55BFBCF1}">
            <pc226:cmChg xmlns:pc226="http://schemas.microsoft.com/office/powerpoint/2022/06/main/command" chg="del">
              <pc226:chgData name="Alford III, Tesla N." userId="babd66a6-afcd-4f59-b495-3948a9a7d0f7" providerId="ADAL" clId="{E21D813E-1BEC-444F-8DEC-0CDC5DCAF7BA}" dt="2023-04-28T00:28:09.544" v="171"/>
              <pc2:cmMkLst xmlns:pc2="http://schemas.microsoft.com/office/powerpoint/2019/9/main/command">
                <pc:docMk/>
                <pc:sldMk cId="3938646118" sldId="492"/>
                <pc2:cmMk id="{A1BFAB5B-3F4C-47FE-9381-4FD8E17F0E6E}"/>
              </pc2:cmMkLst>
            </pc226:cmChg>
          </p:ext>
        </pc:extLst>
      </pc:sldChg>
      <pc:sldChg chg="del">
        <pc:chgData name="Alford III, Tesla N." userId="babd66a6-afcd-4f59-b495-3948a9a7d0f7" providerId="ADAL" clId="{E21D813E-1BEC-444F-8DEC-0CDC5DCAF7BA}" dt="2023-04-28T00:35:55.757" v="172" actId="47"/>
        <pc:sldMkLst>
          <pc:docMk/>
          <pc:sldMk cId="0" sldId="495"/>
        </pc:sldMkLst>
      </pc:sldChg>
      <pc:sldChg chg="addSp delSp modSp mod ord">
        <pc:chgData name="Alford III, Tesla N." userId="babd66a6-afcd-4f59-b495-3948a9a7d0f7" providerId="ADAL" clId="{E21D813E-1BEC-444F-8DEC-0CDC5DCAF7BA}" dt="2023-04-28T14:24:30.011" v="176"/>
        <pc:sldMkLst>
          <pc:docMk/>
          <pc:sldMk cId="1525383031" sldId="511"/>
        </pc:sldMkLst>
        <pc:spChg chg="mod">
          <ac:chgData name="Alford III, Tesla N." userId="babd66a6-afcd-4f59-b495-3948a9a7d0f7" providerId="ADAL" clId="{E21D813E-1BEC-444F-8DEC-0CDC5DCAF7BA}" dt="2023-04-27T22:09:05.821" v="160" actId="20577"/>
          <ac:spMkLst>
            <pc:docMk/>
            <pc:sldMk cId="1525383031" sldId="511"/>
            <ac:spMk id="2" creationId="{EA9A0836-F0FB-C2D3-4DD0-487DAFDF55D7}"/>
          </ac:spMkLst>
        </pc:spChg>
        <pc:spChg chg="add del mod">
          <ac:chgData name="Alford III, Tesla N." userId="babd66a6-afcd-4f59-b495-3948a9a7d0f7" providerId="ADAL" clId="{E21D813E-1BEC-444F-8DEC-0CDC5DCAF7BA}" dt="2023-04-27T22:03:36.859" v="110" actId="478"/>
          <ac:spMkLst>
            <pc:docMk/>
            <pc:sldMk cId="1525383031" sldId="511"/>
            <ac:spMk id="4" creationId="{05374D43-CB74-6F4F-B155-B20AF1E57320}"/>
          </ac:spMkLst>
        </pc:spChg>
        <pc:spChg chg="add mod">
          <ac:chgData name="Alford III, Tesla N." userId="babd66a6-afcd-4f59-b495-3948a9a7d0f7" providerId="ADAL" clId="{E21D813E-1BEC-444F-8DEC-0CDC5DCAF7BA}" dt="2023-04-27T22:10:22.677" v="170" actId="115"/>
          <ac:spMkLst>
            <pc:docMk/>
            <pc:sldMk cId="1525383031" sldId="511"/>
            <ac:spMk id="8" creationId="{EF505784-A7B2-369D-302A-DDAFA8B12768}"/>
          </ac:spMkLst>
        </pc:spChg>
        <pc:spChg chg="add mod">
          <ac:chgData name="Alford III, Tesla N." userId="babd66a6-afcd-4f59-b495-3948a9a7d0f7" providerId="ADAL" clId="{E21D813E-1BEC-444F-8DEC-0CDC5DCAF7BA}" dt="2023-04-27T22:05:28.388" v="133" actId="1076"/>
          <ac:spMkLst>
            <pc:docMk/>
            <pc:sldMk cId="1525383031" sldId="511"/>
            <ac:spMk id="11" creationId="{0E2ED396-0CF4-063D-AAA0-160772D4A2C4}"/>
          </ac:spMkLst>
        </pc:spChg>
        <pc:spChg chg="add del mod">
          <ac:chgData name="Alford III, Tesla N." userId="babd66a6-afcd-4f59-b495-3948a9a7d0f7" providerId="ADAL" clId="{E21D813E-1BEC-444F-8DEC-0CDC5DCAF7BA}" dt="2023-04-27T22:04:56.844" v="126" actId="478"/>
          <ac:spMkLst>
            <pc:docMk/>
            <pc:sldMk cId="1525383031" sldId="511"/>
            <ac:spMk id="14" creationId="{8B98AD97-D86B-B33D-3092-B7676D277344}"/>
          </ac:spMkLst>
        </pc:spChg>
        <pc:spChg chg="add mod">
          <ac:chgData name="Alford III, Tesla N." userId="babd66a6-afcd-4f59-b495-3948a9a7d0f7" providerId="ADAL" clId="{E21D813E-1BEC-444F-8DEC-0CDC5DCAF7BA}" dt="2023-04-28T14:23:43.124" v="173" actId="1076"/>
          <ac:spMkLst>
            <pc:docMk/>
            <pc:sldMk cId="1525383031" sldId="511"/>
            <ac:spMk id="15" creationId="{97623298-E44C-2005-19C2-47F29662B3C2}"/>
          </ac:spMkLst>
        </pc:spChg>
        <pc:picChg chg="mod">
          <ac:chgData name="Alford III, Tesla N." userId="babd66a6-afcd-4f59-b495-3948a9a7d0f7" providerId="ADAL" clId="{E21D813E-1BEC-444F-8DEC-0CDC5DCAF7BA}" dt="2023-04-28T14:23:48.657" v="174" actId="1076"/>
          <ac:picMkLst>
            <pc:docMk/>
            <pc:sldMk cId="1525383031" sldId="511"/>
            <ac:picMk id="3" creationId="{55E2F041-1CCB-7F98-7393-6F159316C930}"/>
          </ac:picMkLst>
        </pc:picChg>
        <pc:picChg chg="del">
          <ac:chgData name="Alford III, Tesla N." userId="babd66a6-afcd-4f59-b495-3948a9a7d0f7" providerId="ADAL" clId="{E21D813E-1BEC-444F-8DEC-0CDC5DCAF7BA}" dt="2023-04-27T22:03:34.547" v="109" actId="478"/>
          <ac:picMkLst>
            <pc:docMk/>
            <pc:sldMk cId="1525383031" sldId="511"/>
            <ac:picMk id="5" creationId="{AAC873AC-1E83-9733-F558-9A982C660D54}"/>
          </ac:picMkLst>
        </pc:picChg>
        <pc:picChg chg="add mod">
          <ac:chgData name="Alford III, Tesla N." userId="babd66a6-afcd-4f59-b495-3948a9a7d0f7" providerId="ADAL" clId="{E21D813E-1BEC-444F-8DEC-0CDC5DCAF7BA}" dt="2023-04-27T22:03:38.057" v="111"/>
          <ac:picMkLst>
            <pc:docMk/>
            <pc:sldMk cId="1525383031" sldId="511"/>
            <ac:picMk id="6" creationId="{0B6E8825-CCC9-8EC2-7ABE-7C0A3BEB3B90}"/>
          </ac:picMkLst>
        </pc:picChg>
        <pc:picChg chg="add mod">
          <ac:chgData name="Alford III, Tesla N." userId="babd66a6-afcd-4f59-b495-3948a9a7d0f7" providerId="ADAL" clId="{E21D813E-1BEC-444F-8DEC-0CDC5DCAF7BA}" dt="2023-04-27T22:03:38.057" v="111"/>
          <ac:picMkLst>
            <pc:docMk/>
            <pc:sldMk cId="1525383031" sldId="511"/>
            <ac:picMk id="7" creationId="{67C5006A-5B9E-F8CF-4CC2-A41EF959C620}"/>
          </ac:picMkLst>
        </pc:picChg>
        <pc:picChg chg="add mod">
          <ac:chgData name="Alford III, Tesla N." userId="babd66a6-afcd-4f59-b495-3948a9a7d0f7" providerId="ADAL" clId="{E21D813E-1BEC-444F-8DEC-0CDC5DCAF7BA}" dt="2023-04-27T22:05:22.733" v="131" actId="1076"/>
          <ac:picMkLst>
            <pc:docMk/>
            <pc:sldMk cId="1525383031" sldId="511"/>
            <ac:picMk id="10" creationId="{23504421-D214-5950-E1DA-3E864876EA69}"/>
          </ac:picMkLst>
        </pc:picChg>
        <pc:picChg chg="del mod">
          <ac:chgData name="Alford III, Tesla N." userId="babd66a6-afcd-4f59-b495-3948a9a7d0f7" providerId="ADAL" clId="{E21D813E-1BEC-444F-8DEC-0CDC5DCAF7BA}" dt="2023-04-27T21:31:15.593" v="24" actId="21"/>
          <ac:picMkLst>
            <pc:docMk/>
            <pc:sldMk cId="1525383031" sldId="511"/>
            <ac:picMk id="1025" creationId="{1B08B4AB-AC1F-9224-C81C-8EA47BF75BB9}"/>
          </ac:picMkLst>
        </pc:picChg>
        <pc:picChg chg="del mod">
          <ac:chgData name="Alford III, Tesla N." userId="babd66a6-afcd-4f59-b495-3948a9a7d0f7" providerId="ADAL" clId="{E21D813E-1BEC-444F-8DEC-0CDC5DCAF7BA}" dt="2023-04-27T21:23:18.883" v="1" actId="478"/>
          <ac:picMkLst>
            <pc:docMk/>
            <pc:sldMk cId="1525383031" sldId="511"/>
            <ac:picMk id="2049" creationId="{7200CE1E-7883-EE07-A6E2-39A265CAC64D}"/>
          </ac:picMkLst>
        </pc:picChg>
        <pc:cxnChg chg="add mod">
          <ac:chgData name="Alford III, Tesla N." userId="babd66a6-afcd-4f59-b495-3948a9a7d0f7" providerId="ADAL" clId="{E21D813E-1BEC-444F-8DEC-0CDC5DCAF7BA}" dt="2023-04-27T22:05:15.830" v="130" actId="14100"/>
          <ac:cxnSpMkLst>
            <pc:docMk/>
            <pc:sldMk cId="1525383031" sldId="511"/>
            <ac:cxnSpMk id="9" creationId="{8577EE0D-7F2B-8760-E905-2943EA4C68FD}"/>
          </ac:cxnSpMkLst>
        </pc:cxnChg>
        <pc:cxnChg chg="add mod">
          <ac:chgData name="Alford III, Tesla N." userId="babd66a6-afcd-4f59-b495-3948a9a7d0f7" providerId="ADAL" clId="{E21D813E-1BEC-444F-8DEC-0CDC5DCAF7BA}" dt="2023-04-27T22:05:26.153" v="132" actId="14100"/>
          <ac:cxnSpMkLst>
            <pc:docMk/>
            <pc:sldMk cId="1525383031" sldId="511"/>
            <ac:cxnSpMk id="12" creationId="{EC39F9AF-C618-F442-F6BD-5FE511E4DE6E}"/>
          </ac:cxnSpMkLst>
        </pc:cxnChg>
      </pc:sldChg>
      <pc:sldChg chg="modSp mod">
        <pc:chgData name="Alford III, Tesla N." userId="babd66a6-afcd-4f59-b495-3948a9a7d0f7" providerId="ADAL" clId="{E21D813E-1BEC-444F-8DEC-0CDC5DCAF7BA}" dt="2023-04-28T14:44:42.500" v="223" actId="1076"/>
        <pc:sldMkLst>
          <pc:docMk/>
          <pc:sldMk cId="711158962" sldId="513"/>
        </pc:sldMkLst>
        <pc:cxnChg chg="mod">
          <ac:chgData name="Alford III, Tesla N." userId="babd66a6-afcd-4f59-b495-3948a9a7d0f7" providerId="ADAL" clId="{E21D813E-1BEC-444F-8DEC-0CDC5DCAF7BA}" dt="2023-04-28T14:44:42.500" v="223" actId="1076"/>
          <ac:cxnSpMkLst>
            <pc:docMk/>
            <pc:sldMk cId="711158962" sldId="513"/>
            <ac:cxnSpMk id="10" creationId="{B5B92BA6-646A-3752-6F36-E9495ABA5324}"/>
          </ac:cxnSpMkLst>
        </pc:cxnChg>
      </pc:sldChg>
      <pc:sldChg chg="addSp delSp modSp new mod ord">
        <pc:chgData name="Alford III, Tesla N." userId="babd66a6-afcd-4f59-b495-3948a9a7d0f7" providerId="ADAL" clId="{E21D813E-1BEC-444F-8DEC-0CDC5DCAF7BA}" dt="2023-04-28T14:45:32.524" v="253" actId="14100"/>
        <pc:sldMkLst>
          <pc:docMk/>
          <pc:sldMk cId="2128054367" sldId="515"/>
        </pc:sldMkLst>
        <pc:spChg chg="mod">
          <ac:chgData name="Alford III, Tesla N." userId="babd66a6-afcd-4f59-b495-3948a9a7d0f7" providerId="ADAL" clId="{E21D813E-1BEC-444F-8DEC-0CDC5DCAF7BA}" dt="2023-04-27T21:30:00.212" v="22" actId="20577"/>
          <ac:spMkLst>
            <pc:docMk/>
            <pc:sldMk cId="2128054367" sldId="515"/>
            <ac:spMk id="2" creationId="{AC800135-7D7D-F8E8-E1BF-F2F2BDC2E931}"/>
          </ac:spMkLst>
        </pc:spChg>
        <pc:spChg chg="del">
          <ac:chgData name="Alford III, Tesla N." userId="babd66a6-afcd-4f59-b495-3948a9a7d0f7" providerId="ADAL" clId="{E21D813E-1BEC-444F-8DEC-0CDC5DCAF7BA}" dt="2023-04-27T21:31:21.837" v="25" actId="478"/>
          <ac:spMkLst>
            <pc:docMk/>
            <pc:sldMk cId="2128054367" sldId="515"/>
            <ac:spMk id="3" creationId="{05672501-607A-A1E6-568E-34765AF0F9D7}"/>
          </ac:spMkLst>
        </pc:spChg>
        <pc:spChg chg="add del mod">
          <ac:chgData name="Alford III, Tesla N." userId="babd66a6-afcd-4f59-b495-3948a9a7d0f7" providerId="ADAL" clId="{E21D813E-1BEC-444F-8DEC-0CDC5DCAF7BA}" dt="2023-04-27T21:33:31.693" v="44" actId="478"/>
          <ac:spMkLst>
            <pc:docMk/>
            <pc:sldMk cId="2128054367" sldId="515"/>
            <ac:spMk id="5" creationId="{16B39398-27E6-5ED6-5E70-EF37F6C52BC7}"/>
          </ac:spMkLst>
        </pc:spChg>
        <pc:spChg chg="add mod">
          <ac:chgData name="Alford III, Tesla N." userId="babd66a6-afcd-4f59-b495-3948a9a7d0f7" providerId="ADAL" clId="{E21D813E-1BEC-444F-8DEC-0CDC5DCAF7BA}" dt="2023-04-28T14:45:22.660" v="251" actId="20577"/>
          <ac:spMkLst>
            <pc:docMk/>
            <pc:sldMk cId="2128054367" sldId="515"/>
            <ac:spMk id="5" creationId="{E58DF222-BA5E-9818-8A2A-2F2CF37C7A5B}"/>
          </ac:spMkLst>
        </pc:spChg>
        <pc:spChg chg="add mod">
          <ac:chgData name="Alford III, Tesla N." userId="babd66a6-afcd-4f59-b495-3948a9a7d0f7" providerId="ADAL" clId="{E21D813E-1BEC-444F-8DEC-0CDC5DCAF7BA}" dt="2023-04-27T21:52:15.171" v="64" actId="1076"/>
          <ac:spMkLst>
            <pc:docMk/>
            <pc:sldMk cId="2128054367" sldId="515"/>
            <ac:spMk id="6" creationId="{076630DC-8718-99AC-5365-400F7A1EC799}"/>
          </ac:spMkLst>
        </pc:spChg>
        <pc:spChg chg="add mod">
          <ac:chgData name="Alford III, Tesla N." userId="babd66a6-afcd-4f59-b495-3948a9a7d0f7" providerId="ADAL" clId="{E21D813E-1BEC-444F-8DEC-0CDC5DCAF7BA}" dt="2023-04-27T21:56:52.487" v="101" actId="1076"/>
          <ac:spMkLst>
            <pc:docMk/>
            <pc:sldMk cId="2128054367" sldId="515"/>
            <ac:spMk id="7" creationId="{476807FA-E2E5-06D9-C4BD-480FF6FF3456}"/>
          </ac:spMkLst>
        </pc:spChg>
        <pc:spChg chg="add del">
          <ac:chgData name="Alford III, Tesla N." userId="babd66a6-afcd-4f59-b495-3948a9a7d0f7" providerId="ADAL" clId="{E21D813E-1BEC-444F-8DEC-0CDC5DCAF7BA}" dt="2023-04-27T21:52:57.712" v="66"/>
          <ac:spMkLst>
            <pc:docMk/>
            <pc:sldMk cId="2128054367" sldId="515"/>
            <ac:spMk id="8" creationId="{F91B9325-3808-4537-1D72-98A56A4A9A58}"/>
          </ac:spMkLst>
        </pc:spChg>
        <pc:spChg chg="add mod">
          <ac:chgData name="Alford III, Tesla N." userId="babd66a6-afcd-4f59-b495-3948a9a7d0f7" providerId="ADAL" clId="{E21D813E-1BEC-444F-8DEC-0CDC5DCAF7BA}" dt="2023-04-27T21:57:31.206" v="108" actId="208"/>
          <ac:spMkLst>
            <pc:docMk/>
            <pc:sldMk cId="2128054367" sldId="515"/>
            <ac:spMk id="11" creationId="{33016FA1-2061-6604-BC92-2189C2648EBC}"/>
          </ac:spMkLst>
        </pc:spChg>
        <pc:picChg chg="add mod">
          <ac:chgData name="Alford III, Tesla N." userId="babd66a6-afcd-4f59-b495-3948a9a7d0f7" providerId="ADAL" clId="{E21D813E-1BEC-444F-8DEC-0CDC5DCAF7BA}" dt="2023-04-27T21:53:35.933" v="76" actId="14100"/>
          <ac:picMkLst>
            <pc:docMk/>
            <pc:sldMk cId="2128054367" sldId="515"/>
            <ac:picMk id="4" creationId="{FB56DF18-F237-FFCD-2CC3-EACAD123C23E}"/>
          </ac:picMkLst>
        </pc:picChg>
        <pc:picChg chg="add mod modCrop">
          <ac:chgData name="Alford III, Tesla N." userId="babd66a6-afcd-4f59-b495-3948a9a7d0f7" providerId="ADAL" clId="{E21D813E-1BEC-444F-8DEC-0CDC5DCAF7BA}" dt="2023-04-27T21:55:33.770" v="80" actId="1076"/>
          <ac:picMkLst>
            <pc:docMk/>
            <pc:sldMk cId="2128054367" sldId="515"/>
            <ac:picMk id="10" creationId="{F9F6FED0-5CC5-A597-5C11-DB420173A2BE}"/>
          </ac:picMkLst>
        </pc:picChg>
        <pc:cxnChg chg="add mod">
          <ac:chgData name="Alford III, Tesla N." userId="babd66a6-afcd-4f59-b495-3948a9a7d0f7" providerId="ADAL" clId="{E21D813E-1BEC-444F-8DEC-0CDC5DCAF7BA}" dt="2023-04-28T14:45:32.524" v="253" actId="14100"/>
          <ac:cxnSpMkLst>
            <pc:docMk/>
            <pc:sldMk cId="2128054367" sldId="515"/>
            <ac:cxnSpMk id="9" creationId="{DACA8ACC-6552-49C1-0DB5-57FF71038198}"/>
          </ac:cxnSpMkLst>
        </pc:cxnChg>
      </pc:sldChg>
      <pc:sldChg chg="ord">
        <pc:chgData name="Alford III, Tesla N." userId="babd66a6-afcd-4f59-b495-3948a9a7d0f7" providerId="ADAL" clId="{E21D813E-1BEC-444F-8DEC-0CDC5DCAF7BA}" dt="2023-04-28T14:52:47.471" v="256"/>
        <pc:sldMkLst>
          <pc:docMk/>
          <pc:sldMk cId="72293368" sldId="522"/>
        </pc:sldMkLst>
      </pc:sldChg>
      <pc:sldChg chg="addSp delSp modSp mod">
        <pc:chgData name="Alford III, Tesla N." userId="babd66a6-afcd-4f59-b495-3948a9a7d0f7" providerId="ADAL" clId="{E21D813E-1BEC-444F-8DEC-0CDC5DCAF7BA}" dt="2023-04-28T14:47:00.319" v="254" actId="478"/>
        <pc:sldMkLst>
          <pc:docMk/>
          <pc:sldMk cId="3880571602" sldId="526"/>
        </pc:sldMkLst>
        <pc:picChg chg="add del mod modCrop">
          <ac:chgData name="Alford III, Tesla N." userId="babd66a6-afcd-4f59-b495-3948a9a7d0f7" providerId="ADAL" clId="{E21D813E-1BEC-444F-8DEC-0CDC5DCAF7BA}" dt="2023-04-28T14:47:00.319" v="254" actId="478"/>
          <ac:picMkLst>
            <pc:docMk/>
            <pc:sldMk cId="3880571602" sldId="526"/>
            <ac:picMk id="3" creationId="{9CB084D3-813C-08ED-9B62-5FECD7EF5F05}"/>
          </ac:picMkLst>
        </pc:picChg>
      </pc:sldChg>
    </pc:docChg>
  </pc:docChgLst>
  <pc:docChgLst>
    <pc:chgData name="Carrabine, Grant W." userId="a07ba753-7976-4344-978a-cf4323c5995d" providerId="ADAL" clId="{96EB2275-3281-054B-BC76-0CF436694BF6}"/>
    <pc:docChg chg="undo custSel delSld modSld">
      <pc:chgData name="Carrabine, Grant W." userId="a07ba753-7976-4344-978a-cf4323c5995d" providerId="ADAL" clId="{96EB2275-3281-054B-BC76-0CF436694BF6}" dt="2023-04-29T21:37:15.901" v="35" actId="14100"/>
      <pc:docMkLst>
        <pc:docMk/>
      </pc:docMkLst>
      <pc:sldChg chg="del">
        <pc:chgData name="Carrabine, Grant W." userId="a07ba753-7976-4344-978a-cf4323c5995d" providerId="ADAL" clId="{96EB2275-3281-054B-BC76-0CF436694BF6}" dt="2023-04-27T21:33:59.189" v="2" actId="2696"/>
        <pc:sldMkLst>
          <pc:docMk/>
          <pc:sldMk cId="1201580863" sldId="449"/>
        </pc:sldMkLst>
      </pc:sldChg>
      <pc:sldChg chg="del">
        <pc:chgData name="Carrabine, Grant W." userId="a07ba753-7976-4344-978a-cf4323c5995d" providerId="ADAL" clId="{96EB2275-3281-054B-BC76-0CF436694BF6}" dt="2023-04-27T21:34:00.469" v="4" actId="2696"/>
        <pc:sldMkLst>
          <pc:docMk/>
          <pc:sldMk cId="2058674322" sldId="450"/>
        </pc:sldMkLst>
      </pc:sldChg>
      <pc:sldChg chg="del">
        <pc:chgData name="Carrabine, Grant W." userId="a07ba753-7976-4344-978a-cf4323c5995d" providerId="ADAL" clId="{96EB2275-3281-054B-BC76-0CF436694BF6}" dt="2023-04-27T21:34:01.015" v="5" actId="2696"/>
        <pc:sldMkLst>
          <pc:docMk/>
          <pc:sldMk cId="238257271" sldId="452"/>
        </pc:sldMkLst>
      </pc:sldChg>
      <pc:sldChg chg="del">
        <pc:chgData name="Carrabine, Grant W." userId="a07ba753-7976-4344-978a-cf4323c5995d" providerId="ADAL" clId="{96EB2275-3281-054B-BC76-0CF436694BF6}" dt="2023-04-27T21:34:01.655" v="6" actId="2696"/>
        <pc:sldMkLst>
          <pc:docMk/>
          <pc:sldMk cId="2002816061" sldId="454"/>
        </pc:sldMkLst>
      </pc:sldChg>
      <pc:sldChg chg="del">
        <pc:chgData name="Carrabine, Grant W." userId="a07ba753-7976-4344-978a-cf4323c5995d" providerId="ADAL" clId="{96EB2275-3281-054B-BC76-0CF436694BF6}" dt="2023-04-27T21:33:45.058" v="1" actId="2696"/>
        <pc:sldMkLst>
          <pc:docMk/>
          <pc:sldMk cId="3259309976" sldId="456"/>
        </pc:sldMkLst>
      </pc:sldChg>
      <pc:sldChg chg="del">
        <pc:chgData name="Carrabine, Grant W." userId="a07ba753-7976-4344-978a-cf4323c5995d" providerId="ADAL" clId="{96EB2275-3281-054B-BC76-0CF436694BF6}" dt="2023-04-27T21:33:43.483" v="0" actId="2696"/>
        <pc:sldMkLst>
          <pc:docMk/>
          <pc:sldMk cId="4256440272" sldId="457"/>
        </pc:sldMkLst>
      </pc:sldChg>
      <pc:sldChg chg="del">
        <pc:chgData name="Carrabine, Grant W." userId="a07ba753-7976-4344-978a-cf4323c5995d" providerId="ADAL" clId="{96EB2275-3281-054B-BC76-0CF436694BF6}" dt="2023-04-27T21:33:59.850" v="3" actId="2696"/>
        <pc:sldMkLst>
          <pc:docMk/>
          <pc:sldMk cId="3839142448" sldId="458"/>
        </pc:sldMkLst>
      </pc:sldChg>
      <pc:sldChg chg="modSp mod">
        <pc:chgData name="Carrabine, Grant W." userId="a07ba753-7976-4344-978a-cf4323c5995d" providerId="ADAL" clId="{96EB2275-3281-054B-BC76-0CF436694BF6}" dt="2023-04-29T21:37:15.901" v="35" actId="14100"/>
        <pc:sldMkLst>
          <pc:docMk/>
          <pc:sldMk cId="1654459509" sldId="500"/>
        </pc:sldMkLst>
        <pc:spChg chg="mod">
          <ac:chgData name="Carrabine, Grant W." userId="a07ba753-7976-4344-978a-cf4323c5995d" providerId="ADAL" clId="{96EB2275-3281-054B-BC76-0CF436694BF6}" dt="2023-04-29T21:32:21.537" v="33" actId="1076"/>
          <ac:spMkLst>
            <pc:docMk/>
            <pc:sldMk cId="1654459509" sldId="500"/>
            <ac:spMk id="14" creationId="{2404FDE5-C73B-8995-F543-C7A67EFE6E78}"/>
          </ac:spMkLst>
        </pc:spChg>
        <pc:picChg chg="mod">
          <ac:chgData name="Carrabine, Grant W." userId="a07ba753-7976-4344-978a-cf4323c5995d" providerId="ADAL" clId="{96EB2275-3281-054B-BC76-0CF436694BF6}" dt="2023-04-29T21:32:21.537" v="33" actId="1076"/>
          <ac:picMkLst>
            <pc:docMk/>
            <pc:sldMk cId="1654459509" sldId="500"/>
            <ac:picMk id="16" creationId="{91DF74C7-59AE-BAD2-65D0-B595CB33E247}"/>
          </ac:picMkLst>
        </pc:picChg>
        <pc:cxnChg chg="mod">
          <ac:chgData name="Carrabine, Grant W." userId="a07ba753-7976-4344-978a-cf4323c5995d" providerId="ADAL" clId="{96EB2275-3281-054B-BC76-0CF436694BF6}" dt="2023-04-29T21:32:21.537" v="33" actId="1076"/>
          <ac:cxnSpMkLst>
            <pc:docMk/>
            <pc:sldMk cId="1654459509" sldId="500"/>
            <ac:cxnSpMk id="6" creationId="{99811A17-A74F-1941-A73B-6B4831C79A86}"/>
          </ac:cxnSpMkLst>
        </pc:cxnChg>
        <pc:cxnChg chg="mod">
          <ac:chgData name="Carrabine, Grant W." userId="a07ba753-7976-4344-978a-cf4323c5995d" providerId="ADAL" clId="{96EB2275-3281-054B-BC76-0CF436694BF6}" dt="2023-04-29T21:32:21.537" v="33" actId="1076"/>
          <ac:cxnSpMkLst>
            <pc:docMk/>
            <pc:sldMk cId="1654459509" sldId="500"/>
            <ac:cxnSpMk id="7" creationId="{49EAB5BA-4710-5A7A-C358-0E35FC50FAD6}"/>
          </ac:cxnSpMkLst>
        </pc:cxnChg>
        <pc:cxnChg chg="mod">
          <ac:chgData name="Carrabine, Grant W." userId="a07ba753-7976-4344-978a-cf4323c5995d" providerId="ADAL" clId="{96EB2275-3281-054B-BC76-0CF436694BF6}" dt="2023-04-29T21:32:21.537" v="33" actId="1076"/>
          <ac:cxnSpMkLst>
            <pc:docMk/>
            <pc:sldMk cId="1654459509" sldId="500"/>
            <ac:cxnSpMk id="8" creationId="{61E29FFC-FFC7-F808-EF92-629A69F073B8}"/>
          </ac:cxnSpMkLst>
        </pc:cxnChg>
        <pc:cxnChg chg="mod">
          <ac:chgData name="Carrabine, Grant W." userId="a07ba753-7976-4344-978a-cf4323c5995d" providerId="ADAL" clId="{96EB2275-3281-054B-BC76-0CF436694BF6}" dt="2023-04-29T21:32:21.537" v="33" actId="1076"/>
          <ac:cxnSpMkLst>
            <pc:docMk/>
            <pc:sldMk cId="1654459509" sldId="500"/>
            <ac:cxnSpMk id="9" creationId="{52900524-73D4-0FC1-A9D8-FE32BEB80491}"/>
          </ac:cxnSpMkLst>
        </pc:cxnChg>
        <pc:cxnChg chg="mod">
          <ac:chgData name="Carrabine, Grant W." userId="a07ba753-7976-4344-978a-cf4323c5995d" providerId="ADAL" clId="{96EB2275-3281-054B-BC76-0CF436694BF6}" dt="2023-04-29T21:37:15.901" v="35" actId="14100"/>
          <ac:cxnSpMkLst>
            <pc:docMk/>
            <pc:sldMk cId="1654459509" sldId="500"/>
            <ac:cxnSpMk id="24" creationId="{45D2DE12-C235-B41E-195D-963DD27F434B}"/>
          </ac:cxnSpMkLst>
        </pc:cxnChg>
        <pc:cxnChg chg="mod">
          <ac:chgData name="Carrabine, Grant W." userId="a07ba753-7976-4344-978a-cf4323c5995d" providerId="ADAL" clId="{96EB2275-3281-054B-BC76-0CF436694BF6}" dt="2023-04-29T21:37:13.019" v="34" actId="14100"/>
          <ac:cxnSpMkLst>
            <pc:docMk/>
            <pc:sldMk cId="1654459509" sldId="500"/>
            <ac:cxnSpMk id="25" creationId="{66D72FE8-9632-11BA-5C27-289E92AEF02F}"/>
          </ac:cxnSpMkLst>
        </pc:cxnChg>
      </pc:sldChg>
      <pc:sldChg chg="modNotesTx">
        <pc:chgData name="Carrabine, Grant W." userId="a07ba753-7976-4344-978a-cf4323c5995d" providerId="ADAL" clId="{96EB2275-3281-054B-BC76-0CF436694BF6}" dt="2023-04-28T14:29:28.536" v="21" actId="20577"/>
        <pc:sldMkLst>
          <pc:docMk/>
          <pc:sldMk cId="506791013" sldId="509"/>
        </pc:sldMkLst>
      </pc:sldChg>
      <pc:sldChg chg="modNotesTx">
        <pc:chgData name="Carrabine, Grant W." userId="a07ba753-7976-4344-978a-cf4323c5995d" providerId="ADAL" clId="{96EB2275-3281-054B-BC76-0CF436694BF6}" dt="2023-04-28T14:40:29.794" v="31" actId="20577"/>
        <pc:sldMkLst>
          <pc:docMk/>
          <pc:sldMk cId="2593358447" sldId="510"/>
        </pc:sldMkLst>
      </pc:sldChg>
      <pc:sldChg chg="modCm">
        <pc:chgData name="Carrabine, Grant W." userId="a07ba753-7976-4344-978a-cf4323c5995d" providerId="ADAL" clId="{96EB2275-3281-054B-BC76-0CF436694BF6}" dt="2023-04-28T07:25:55.118" v="8" actId="2056"/>
        <pc:sldMkLst>
          <pc:docMk/>
          <pc:sldMk cId="2128054367" sldId="515"/>
        </pc:sldMkLst>
        <pc:extLst>
          <p:ext xmlns:p="http://schemas.openxmlformats.org/presentationml/2006/main" uri="{D6D511B9-2390-475A-947B-AFAB55BFBCF1}">
            <pc226:cmChg xmlns:pc226="http://schemas.microsoft.com/office/powerpoint/2022/06/main/command" chg="mod">
              <pc226:chgData name="Carrabine, Grant W." userId="a07ba753-7976-4344-978a-cf4323c5995d" providerId="ADAL" clId="{96EB2275-3281-054B-BC76-0CF436694BF6}" dt="2023-04-28T07:25:55.118" v="8" actId="2056"/>
              <pc2:cmMkLst xmlns:pc2="http://schemas.microsoft.com/office/powerpoint/2019/9/main/command">
                <pc:docMk/>
                <pc:sldMk cId="2128054367" sldId="515"/>
                <pc2:cmMk id="{B851EAA7-9EEC-44B9-9593-2E462ECD5784}"/>
              </pc2:cmMkLst>
            </pc226:cmChg>
          </p:ext>
        </pc:extLst>
      </pc:sldChg>
      <pc:sldChg chg="modCm">
        <pc:chgData name="Carrabine, Grant W." userId="a07ba753-7976-4344-978a-cf4323c5995d" providerId="ADAL" clId="{96EB2275-3281-054B-BC76-0CF436694BF6}" dt="2023-04-28T06:12:40.920" v="7" actId="2056"/>
        <pc:sldMkLst>
          <pc:docMk/>
          <pc:sldMk cId="1838801643" sldId="520"/>
        </pc:sldMkLst>
        <pc:extLst>
          <p:ext xmlns:p="http://schemas.openxmlformats.org/presentationml/2006/main" uri="{D6D511B9-2390-475A-947B-AFAB55BFBCF1}">
            <pc226:cmChg xmlns:pc226="http://schemas.microsoft.com/office/powerpoint/2022/06/main/command" chg="mod">
              <pc226:chgData name="Carrabine, Grant W." userId="a07ba753-7976-4344-978a-cf4323c5995d" providerId="ADAL" clId="{96EB2275-3281-054B-BC76-0CF436694BF6}" dt="2023-04-28T06:12:40.920" v="7" actId="2056"/>
              <pc2:cmMkLst xmlns:pc2="http://schemas.microsoft.com/office/powerpoint/2019/9/main/command">
                <pc:docMk/>
                <pc:sldMk cId="1838801643" sldId="520"/>
                <pc2:cmMk id="{CBD55074-2F98-439F-9DB0-B4ED0DEF4B1A}"/>
              </pc2:cmMkLst>
            </pc226:cmChg>
          </p:ext>
        </pc:extLst>
      </pc:sldChg>
    </pc:docChg>
  </pc:docChgLst>
  <pc:docChgLst>
    <pc:chgData name="Spiller, Hannah G." userId="f42f1aa8-bbe2-42da-86ac-84a2e4ce8dc6" providerId="ADAL" clId="{DA60C15F-E9BD-4721-B0FE-C473D461C0F1}"/>
    <pc:docChg chg="custSel addSld modSld">
      <pc:chgData name="Spiller, Hannah G." userId="f42f1aa8-bbe2-42da-86ac-84a2e4ce8dc6" providerId="ADAL" clId="{DA60C15F-E9BD-4721-B0FE-C473D461C0F1}" dt="2023-04-29T21:57:44.675" v="41" actId="1076"/>
      <pc:docMkLst>
        <pc:docMk/>
      </pc:docMkLst>
      <pc:sldChg chg="modSp mod">
        <pc:chgData name="Spiller, Hannah G." userId="f42f1aa8-bbe2-42da-86ac-84a2e4ce8dc6" providerId="ADAL" clId="{DA60C15F-E9BD-4721-B0FE-C473D461C0F1}" dt="2023-04-29T21:35:45.820" v="38" actId="20577"/>
        <pc:sldMkLst>
          <pc:docMk/>
          <pc:sldMk cId="1247430308" sldId="427"/>
        </pc:sldMkLst>
        <pc:spChg chg="mod">
          <ac:chgData name="Spiller, Hannah G." userId="f42f1aa8-bbe2-42da-86ac-84a2e4ce8dc6" providerId="ADAL" clId="{DA60C15F-E9BD-4721-B0FE-C473D461C0F1}" dt="2023-04-29T21:35:45.820" v="38" actId="20577"/>
          <ac:spMkLst>
            <pc:docMk/>
            <pc:sldMk cId="1247430308" sldId="427"/>
            <ac:spMk id="12" creationId="{ED3BB520-F51E-A3E8-F063-06C524BBB981}"/>
          </ac:spMkLst>
        </pc:spChg>
      </pc:sldChg>
      <pc:sldChg chg="delSp modSp mod">
        <pc:chgData name="Spiller, Hannah G." userId="f42f1aa8-bbe2-42da-86ac-84a2e4ce8dc6" providerId="ADAL" clId="{DA60C15F-E9BD-4721-B0FE-C473D461C0F1}" dt="2023-04-29T21:55:15.563" v="40" actId="478"/>
        <pc:sldMkLst>
          <pc:docMk/>
          <pc:sldMk cId="3020172105" sldId="429"/>
        </pc:sldMkLst>
        <pc:spChg chg="del mod">
          <ac:chgData name="Spiller, Hannah G." userId="f42f1aa8-bbe2-42da-86ac-84a2e4ce8dc6" providerId="ADAL" clId="{DA60C15F-E9BD-4721-B0FE-C473D461C0F1}" dt="2023-04-29T21:55:15.563" v="40" actId="478"/>
          <ac:spMkLst>
            <pc:docMk/>
            <pc:sldMk cId="3020172105" sldId="429"/>
            <ac:spMk id="3" creationId="{3E85C215-1B8C-7E82-37FC-7198FCE017AF}"/>
          </ac:spMkLst>
        </pc:spChg>
        <pc:picChg chg="mod">
          <ac:chgData name="Spiller, Hannah G." userId="f42f1aa8-bbe2-42da-86ac-84a2e4ce8dc6" providerId="ADAL" clId="{DA60C15F-E9BD-4721-B0FE-C473D461C0F1}" dt="2023-04-29T19:59:59.208" v="0" actId="1076"/>
          <ac:picMkLst>
            <pc:docMk/>
            <pc:sldMk cId="3020172105" sldId="429"/>
            <ac:picMk id="5" creationId="{759D372C-6844-48C5-B5FF-3981C90A7AEE}"/>
          </ac:picMkLst>
        </pc:picChg>
      </pc:sldChg>
      <pc:sldChg chg="modSp mod">
        <pc:chgData name="Spiller, Hannah G." userId="f42f1aa8-bbe2-42da-86ac-84a2e4ce8dc6" providerId="ADAL" clId="{DA60C15F-E9BD-4721-B0FE-C473D461C0F1}" dt="2023-04-29T21:57:44.675" v="41" actId="1076"/>
        <pc:sldMkLst>
          <pc:docMk/>
          <pc:sldMk cId="1155033586" sldId="435"/>
        </pc:sldMkLst>
        <pc:picChg chg="mod">
          <ac:chgData name="Spiller, Hannah G." userId="f42f1aa8-bbe2-42da-86ac-84a2e4ce8dc6" providerId="ADAL" clId="{DA60C15F-E9BD-4721-B0FE-C473D461C0F1}" dt="2023-04-29T21:57:44.675" v="41" actId="1076"/>
          <ac:picMkLst>
            <pc:docMk/>
            <pc:sldMk cId="1155033586" sldId="435"/>
            <ac:picMk id="12" creationId="{D693B643-7DE9-0A14-E1E7-B02B0940683D}"/>
          </ac:picMkLst>
        </pc:picChg>
      </pc:sldChg>
      <pc:sldChg chg="addSp delSp modSp new mod">
        <pc:chgData name="Spiller, Hannah G." userId="f42f1aa8-bbe2-42da-86ac-84a2e4ce8dc6" providerId="ADAL" clId="{DA60C15F-E9BD-4721-B0FE-C473D461C0F1}" dt="2023-04-29T20:03:34.927" v="37" actId="1076"/>
        <pc:sldMkLst>
          <pc:docMk/>
          <pc:sldMk cId="3975975767" sldId="529"/>
        </pc:sldMkLst>
        <pc:spChg chg="del">
          <ac:chgData name="Spiller, Hannah G." userId="f42f1aa8-bbe2-42da-86ac-84a2e4ce8dc6" providerId="ADAL" clId="{DA60C15F-E9BD-4721-B0FE-C473D461C0F1}" dt="2023-04-29T20:01:18.190" v="6" actId="478"/>
          <ac:spMkLst>
            <pc:docMk/>
            <pc:sldMk cId="3975975767" sldId="529"/>
            <ac:spMk id="2" creationId="{393E1F2F-E18C-5A68-BD0C-281B62BCA99C}"/>
          </ac:spMkLst>
        </pc:spChg>
        <pc:spChg chg="del">
          <ac:chgData name="Spiller, Hannah G." userId="f42f1aa8-bbe2-42da-86ac-84a2e4ce8dc6" providerId="ADAL" clId="{DA60C15F-E9BD-4721-B0FE-C473D461C0F1}" dt="2023-04-29T20:00:34.917" v="2"/>
          <ac:spMkLst>
            <pc:docMk/>
            <pc:sldMk cId="3975975767" sldId="529"/>
            <ac:spMk id="3" creationId="{88287E48-CA30-68C8-B38F-4949A52634BC}"/>
          </ac:spMkLst>
        </pc:spChg>
        <pc:spChg chg="add mod">
          <ac:chgData name="Spiller, Hannah G." userId="f42f1aa8-bbe2-42da-86ac-84a2e4ce8dc6" providerId="ADAL" clId="{DA60C15F-E9BD-4721-B0FE-C473D461C0F1}" dt="2023-04-29T20:02:17.798" v="13" actId="207"/>
          <ac:spMkLst>
            <pc:docMk/>
            <pc:sldMk cId="3975975767" sldId="529"/>
            <ac:spMk id="8" creationId="{904C1DD3-4CF1-40B5-EE7F-DEB07C297828}"/>
          </ac:spMkLst>
        </pc:spChg>
        <pc:spChg chg="add mod">
          <ac:chgData name="Spiller, Hannah G." userId="f42f1aa8-bbe2-42da-86ac-84a2e4ce8dc6" providerId="ADAL" clId="{DA60C15F-E9BD-4721-B0FE-C473D461C0F1}" dt="2023-04-29T20:03:34.927" v="37" actId="1076"/>
          <ac:spMkLst>
            <pc:docMk/>
            <pc:sldMk cId="3975975767" sldId="529"/>
            <ac:spMk id="9" creationId="{69E6FF7E-9311-42AB-77A2-7A8C0B7C0875}"/>
          </ac:spMkLst>
        </pc:spChg>
        <pc:picChg chg="add mod">
          <ac:chgData name="Spiller, Hannah G." userId="f42f1aa8-bbe2-42da-86ac-84a2e4ce8dc6" providerId="ADAL" clId="{DA60C15F-E9BD-4721-B0FE-C473D461C0F1}" dt="2023-04-29T20:00:38.006" v="3" actId="1076"/>
          <ac:picMkLst>
            <pc:docMk/>
            <pc:sldMk cId="3975975767" sldId="529"/>
            <ac:picMk id="4" creationId="{BCA8CB18-29E1-7ED7-13D6-A44E93FFCD5D}"/>
          </ac:picMkLst>
        </pc:picChg>
        <pc:picChg chg="add mod">
          <ac:chgData name="Spiller, Hannah G." userId="f42f1aa8-bbe2-42da-86ac-84a2e4ce8dc6" providerId="ADAL" clId="{DA60C15F-E9BD-4721-B0FE-C473D461C0F1}" dt="2023-04-29T20:02:58.935" v="16" actId="1076"/>
          <ac:picMkLst>
            <pc:docMk/>
            <pc:sldMk cId="3975975767" sldId="529"/>
            <ac:picMk id="5" creationId="{EEB256CF-6E82-3652-A60E-C24E239F6CE8}"/>
          </ac:picMkLst>
        </pc:picChg>
        <pc:cxnChg chg="add mod">
          <ac:chgData name="Spiller, Hannah G." userId="f42f1aa8-bbe2-42da-86ac-84a2e4ce8dc6" providerId="ADAL" clId="{DA60C15F-E9BD-4721-B0FE-C473D461C0F1}" dt="2023-04-29T20:03:12.295" v="20" actId="14100"/>
          <ac:cxnSpMkLst>
            <pc:docMk/>
            <pc:sldMk cId="3975975767" sldId="529"/>
            <ac:cxnSpMk id="6" creationId="{73F7E9FA-8F32-74E3-57B4-B953F875292C}"/>
          </ac:cxnSpMkLst>
        </pc:cxnChg>
        <pc:cxnChg chg="add mod">
          <ac:chgData name="Spiller, Hannah G." userId="f42f1aa8-bbe2-42da-86ac-84a2e4ce8dc6" providerId="ADAL" clId="{DA60C15F-E9BD-4721-B0FE-C473D461C0F1}" dt="2023-04-29T20:03:02.668" v="17" actId="14100"/>
          <ac:cxnSpMkLst>
            <pc:docMk/>
            <pc:sldMk cId="3975975767" sldId="529"/>
            <ac:cxnSpMk id="7" creationId="{F445008F-FE8B-69FB-EA6D-01318B077DBD}"/>
          </ac:cxnSpMkLst>
        </pc:cxnChg>
        <pc:cxnChg chg="add mod">
          <ac:chgData name="Spiller, Hannah G." userId="f42f1aa8-bbe2-42da-86ac-84a2e4ce8dc6" providerId="ADAL" clId="{DA60C15F-E9BD-4721-B0FE-C473D461C0F1}" dt="2023-04-29T20:03:18.479" v="22" actId="14100"/>
          <ac:cxnSpMkLst>
            <pc:docMk/>
            <pc:sldMk cId="3975975767" sldId="529"/>
            <ac:cxnSpMk id="10" creationId="{41A07E7F-B7CA-3D4C-BE7C-189287D3DE27}"/>
          </ac:cxnSpMkLst>
        </pc:cxnChg>
      </pc:sldChg>
    </pc:docChg>
  </pc:docChgLst>
  <pc:docChgLst>
    <pc:chgData name="Astrup, Dylan J." userId="56b1825f-da8e-4cf8-aad7-60ebaa314d46" providerId="ADAL" clId="{2342A06E-49AA-4859-B5B2-64F8EDB9D566}"/>
    <pc:docChg chg="custSel modSld sldOrd">
      <pc:chgData name="Astrup, Dylan J." userId="56b1825f-da8e-4cf8-aad7-60ebaa314d46" providerId="ADAL" clId="{2342A06E-49AA-4859-B5B2-64F8EDB9D566}" dt="2023-04-28T14:21:55.155" v="18"/>
      <pc:docMkLst>
        <pc:docMk/>
      </pc:docMkLst>
      <pc:sldChg chg="addSp delSp modSp mod ord delAnim modAnim">
        <pc:chgData name="Astrup, Dylan J." userId="56b1825f-da8e-4cf8-aad7-60ebaa314d46" providerId="ADAL" clId="{2342A06E-49AA-4859-B5B2-64F8EDB9D566}" dt="2023-04-28T14:21:55.155" v="18"/>
        <pc:sldMkLst>
          <pc:docMk/>
          <pc:sldMk cId="3400405053" sldId="527"/>
        </pc:sldMkLst>
        <pc:spChg chg="add mod">
          <ac:chgData name="Astrup, Dylan J." userId="56b1825f-da8e-4cf8-aad7-60ebaa314d46" providerId="ADAL" clId="{2342A06E-49AA-4859-B5B2-64F8EDB9D566}" dt="2023-04-28T14:21:36.900" v="16" actId="1076"/>
          <ac:spMkLst>
            <pc:docMk/>
            <pc:sldMk cId="3400405053" sldId="527"/>
            <ac:spMk id="4" creationId="{3474DB44-11CB-9F47-FFF5-D6D3F1422C1F}"/>
          </ac:spMkLst>
        </pc:spChg>
        <pc:picChg chg="add del mod">
          <ac:chgData name="Astrup, Dylan J." userId="56b1825f-da8e-4cf8-aad7-60ebaa314d46" providerId="ADAL" clId="{2342A06E-49AA-4859-B5B2-64F8EDB9D566}" dt="2023-04-28T14:20:16.604" v="1" actId="478"/>
          <ac:picMkLst>
            <pc:docMk/>
            <pc:sldMk cId="3400405053" sldId="527"/>
            <ac:picMk id="2" creationId="{89467F07-B323-533C-19D3-7BABB536E1F1}"/>
          </ac:picMkLst>
        </pc:picChg>
        <pc:picChg chg="add mod">
          <ac:chgData name="Astrup, Dylan J." userId="56b1825f-da8e-4cf8-aad7-60ebaa314d46" providerId="ADAL" clId="{2342A06E-49AA-4859-B5B2-64F8EDB9D566}" dt="2023-04-28T14:20:47.886" v="2"/>
          <ac:picMkLst>
            <pc:docMk/>
            <pc:sldMk cId="3400405053" sldId="527"/>
            <ac:picMk id="3" creationId="{9268B8FA-5B9E-00D6-E249-F5F6FD459DF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yerauedu.sharepoint.com/sites/H2Migos/Shared%20Documents/General/Finances/Budgetin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https://myerauedu.sharepoint.com/sites/H2Migos/Shared%20Documents/General/Finances/Budget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01-6325-431C-BC19-9823F16A77B6}"/>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6325-431C-BC19-9823F16A77B6}"/>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6325-431C-BC19-9823F16A77B6}"/>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6325-431C-BC19-9823F16A77B6}"/>
              </c:ext>
            </c:extLst>
          </c:dPt>
          <c:dPt>
            <c:idx val="4"/>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9-6325-431C-BC19-9823F16A77B6}"/>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6325-431C-BC19-9823F16A77B6}"/>
              </c:ext>
            </c:extLst>
          </c:dPt>
          <c:dLbls>
            <c:dLbl>
              <c:idx val="0"/>
              <c:layout>
                <c:manualLayout>
                  <c:x val="-2.3339745442080938E-5"/>
                  <c:y val="2.2437042593614853E-2"/>
                </c:manualLayout>
              </c:layout>
              <c:tx>
                <c:rich>
                  <a:bodyPr/>
                  <a:lstStyle/>
                  <a:p>
                    <a:fld id="{5EB95B4D-3D3A-455B-B8CE-3C0A3227CF1C}"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325-431C-BC19-9823F16A77B6}"/>
                </c:ext>
              </c:extLst>
            </c:dLbl>
            <c:dLbl>
              <c:idx val="1"/>
              <c:layout>
                <c:manualLayout>
                  <c:x val="6.5622611778781807E-3"/>
                  <c:y val="-2.3597597526407228E-2"/>
                </c:manualLayout>
              </c:layout>
              <c:tx>
                <c:rich>
                  <a:bodyPr/>
                  <a:lstStyle/>
                  <a:p>
                    <a:fld id="{2D19B6B6-7C62-42FC-AECB-DAA6918953E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325-431C-BC19-9823F16A77B6}"/>
                </c:ext>
              </c:extLst>
            </c:dLbl>
            <c:dLbl>
              <c:idx val="2"/>
              <c:layout>
                <c:manualLayout>
                  <c:x val="1.7827189315531332E-3"/>
                  <c:y val="5.7581135129826369E-3"/>
                </c:manualLayout>
              </c:layout>
              <c:tx>
                <c:rich>
                  <a:bodyPr/>
                  <a:lstStyle/>
                  <a:p>
                    <a:r>
                      <a:rPr lang="en-US" baseline="0"/>
                      <a:t> </a:t>
                    </a:r>
                    <a:fld id="{4D3F0B30-BA17-49E3-B7C3-265C8B120C89}"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325-431C-BC19-9823F16A77B6}"/>
                </c:ext>
              </c:extLst>
            </c:dLbl>
            <c:dLbl>
              <c:idx val="3"/>
              <c:layout>
                <c:manualLayout>
                  <c:x val="-1.755586477476635E-3"/>
                  <c:y val="2.0330136921352347E-2"/>
                </c:manualLayout>
              </c:layout>
              <c:tx>
                <c:rich>
                  <a:bodyPr/>
                  <a:lstStyle/>
                  <a:p>
                    <a:fld id="{8F05F665-C0BB-46DC-A361-DC5D68997B94}"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6325-431C-BC19-9823F16A77B6}"/>
                </c:ext>
              </c:extLst>
            </c:dLbl>
            <c:dLbl>
              <c:idx val="4"/>
              <c:tx>
                <c:rich>
                  <a:bodyPr/>
                  <a:lstStyle/>
                  <a:p>
                    <a:fld id="{72352BD8-B9FA-4B0C-BA7C-EC1A6400A690}"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6325-431C-BC19-9823F16A77B6}"/>
                </c:ext>
              </c:extLst>
            </c:dLbl>
            <c:dLbl>
              <c:idx val="5"/>
              <c:layout>
                <c:manualLayout>
                  <c:x val="3.9609663179757323E-2"/>
                  <c:y val="-2.8382055615197828E-3"/>
                </c:manualLayout>
              </c:layout>
              <c:tx>
                <c:rich>
                  <a:bodyPr/>
                  <a:lstStyle/>
                  <a:p>
                    <a:fld id="{C0198CD3-4501-4BCE-A12A-5AF4837FA5A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6325-431C-BC19-9823F16A77B6}"/>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('Budget 3.0'!$D$13,'Budget 3.0'!$D$19,'Budget 3.0'!$D$24,'Budget 3.0'!$D$37,'Budget 3.0'!$D$41,'Budget 3.0'!$D$47)</c:f>
              <c:strCache>
                <c:ptCount val="6"/>
                <c:pt idx="0">
                  <c:v>Electrolysis</c:v>
                </c:pt>
                <c:pt idx="1">
                  <c:v>Material Storage</c:v>
                </c:pt>
                <c:pt idx="2">
                  <c:v>Extraction</c:v>
                </c:pt>
                <c:pt idx="3">
                  <c:v>Interfaces</c:v>
                </c:pt>
                <c:pt idx="4">
                  <c:v>Piping</c:v>
                </c:pt>
                <c:pt idx="5">
                  <c:v>Instrumentation</c:v>
                </c:pt>
              </c:strCache>
            </c:strRef>
          </c:cat>
          <c:val>
            <c:numRef>
              <c:f>('Budget 3.0'!$E$13,'Budget 3.0'!$E$19,'Budget 3.0'!$E$24,'Budget 3.0'!$E$37,'Budget 3.0'!$E$41,'Budget 3.0'!$E$47)</c:f>
              <c:numCache>
                <c:formatCode>"$"#,##0.00</c:formatCode>
                <c:ptCount val="6"/>
                <c:pt idx="0">
                  <c:v>317.14999999999998</c:v>
                </c:pt>
                <c:pt idx="1">
                  <c:v>473.11</c:v>
                </c:pt>
                <c:pt idx="2">
                  <c:v>58.72</c:v>
                </c:pt>
                <c:pt idx="3">
                  <c:v>229.42999999999998</c:v>
                </c:pt>
                <c:pt idx="4">
                  <c:v>39.229999999999997</c:v>
                </c:pt>
                <c:pt idx="5">
                  <c:v>103.4</c:v>
                </c:pt>
              </c:numCache>
            </c:numRef>
          </c:val>
          <c:extLst>
            <c:ext xmlns:c16="http://schemas.microsoft.com/office/drawing/2014/chart" uri="{C3380CC4-5D6E-409C-BE32-E72D297353CC}">
              <c16:uniqueId val="{0000000C-BFE2-4623-B6C4-708B23594BC6}"/>
            </c:ext>
          </c:extLst>
        </c:ser>
        <c:dLbls>
          <c:showLegendKey val="0"/>
          <c:showVal val="1"/>
          <c:showCatName val="1"/>
          <c:showSerName val="0"/>
          <c:showPercent val="0"/>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layout>
        <c:manualLayout>
          <c:xMode val="edge"/>
          <c:yMode val="edge"/>
          <c:x val="0.77364737572163766"/>
          <c:y val="0.3115648696679062"/>
          <c:w val="0.21557921965770266"/>
          <c:h val="0.3742150264156405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01-FD25-4B86-B026-0C7E2148EE52}"/>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FD25-4B86-B026-0C7E2148EE52}"/>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FD25-4B86-B026-0C7E2148EE52}"/>
              </c:ext>
            </c:extLst>
          </c:dPt>
          <c:dPt>
            <c:idx val="3"/>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FD25-4B86-B026-0C7E2148EE52}"/>
              </c:ext>
            </c:extLst>
          </c:dPt>
          <c:dPt>
            <c:idx val="4"/>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9-FD25-4B86-B026-0C7E2148EE52}"/>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B-FD25-4B86-B026-0C7E2148EE52}"/>
              </c:ext>
            </c:extLst>
          </c:dPt>
          <c:dLbls>
            <c:dLbl>
              <c:idx val="0"/>
              <c:layout>
                <c:manualLayout>
                  <c:x val="-2.3339745442080938E-5"/>
                  <c:y val="2.2437042593614853E-2"/>
                </c:manualLayout>
              </c:layout>
              <c:tx>
                <c:rich>
                  <a:bodyPr/>
                  <a:lstStyle/>
                  <a:p>
                    <a:fld id="{5EB95B4D-3D3A-455B-B8CE-3C0A3227CF1C}"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D25-4B86-B026-0C7E2148EE52}"/>
                </c:ext>
              </c:extLst>
            </c:dLbl>
            <c:dLbl>
              <c:idx val="1"/>
              <c:layout>
                <c:manualLayout>
                  <c:x val="6.5622611778781807E-3"/>
                  <c:y val="-2.3597597526407228E-2"/>
                </c:manualLayout>
              </c:layout>
              <c:tx>
                <c:rich>
                  <a:bodyPr/>
                  <a:lstStyle/>
                  <a:p>
                    <a:fld id="{2D19B6B6-7C62-42FC-AECB-DAA6918953E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D25-4B86-B026-0C7E2148EE52}"/>
                </c:ext>
              </c:extLst>
            </c:dLbl>
            <c:dLbl>
              <c:idx val="2"/>
              <c:layout>
                <c:manualLayout>
                  <c:x val="1.7827189315531332E-3"/>
                  <c:y val="5.7581135129826369E-3"/>
                </c:manualLayout>
              </c:layout>
              <c:tx>
                <c:rich>
                  <a:bodyPr/>
                  <a:lstStyle/>
                  <a:p>
                    <a:r>
                      <a:rPr lang="en-US" baseline="0"/>
                      <a:t> </a:t>
                    </a:r>
                    <a:fld id="{4D3F0B30-BA17-49E3-B7C3-265C8B120C89}" type="VALUE">
                      <a:rPr lang="en-US" baseline="0"/>
                      <a:pPr/>
                      <a:t>[VALUE]</a:t>
                    </a:fld>
                    <a:endParaRPr lang="en-US" baseline="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D25-4B86-B026-0C7E2148EE52}"/>
                </c:ext>
              </c:extLst>
            </c:dLbl>
            <c:dLbl>
              <c:idx val="3"/>
              <c:layout>
                <c:manualLayout>
                  <c:x val="-1.755586477476635E-3"/>
                  <c:y val="2.0330136921352347E-2"/>
                </c:manualLayout>
              </c:layout>
              <c:tx>
                <c:rich>
                  <a:bodyPr/>
                  <a:lstStyle/>
                  <a:p>
                    <a:fld id="{8F05F665-C0BB-46DC-A361-DC5D68997B94}"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D25-4B86-B026-0C7E2148EE52}"/>
                </c:ext>
              </c:extLst>
            </c:dLbl>
            <c:dLbl>
              <c:idx val="4"/>
              <c:tx>
                <c:rich>
                  <a:bodyPr/>
                  <a:lstStyle/>
                  <a:p>
                    <a:fld id="{72352BD8-B9FA-4B0C-BA7C-EC1A6400A690}"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FD25-4B86-B026-0C7E2148EE52}"/>
                </c:ext>
              </c:extLst>
            </c:dLbl>
            <c:dLbl>
              <c:idx val="5"/>
              <c:layout>
                <c:manualLayout>
                  <c:x val="3.9609663179757323E-2"/>
                  <c:y val="-2.8382055615197828E-3"/>
                </c:manualLayout>
              </c:layout>
              <c:tx>
                <c:rich>
                  <a:bodyPr/>
                  <a:lstStyle/>
                  <a:p>
                    <a:fld id="{C0198CD3-4501-4BCE-A12A-5AF4837FA5A8}" type="VALUE">
                      <a:rPr lang="en-US" baseline="0"/>
                      <a:pPr/>
                      <a:t>[VALUE]</a:t>
                    </a:fld>
                    <a:endParaRPr lang="en-US"/>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FD25-4B86-B026-0C7E2148EE5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'Budget 3.0'!$T$33:$T$38</c:f>
              <c:strCache>
                <c:ptCount val="6"/>
                <c:pt idx="0">
                  <c:v>Electrolysis</c:v>
                </c:pt>
                <c:pt idx="1">
                  <c:v>Material Storage</c:v>
                </c:pt>
                <c:pt idx="2">
                  <c:v>Extraction</c:v>
                </c:pt>
                <c:pt idx="3">
                  <c:v>Interfaces</c:v>
                </c:pt>
                <c:pt idx="4">
                  <c:v>Piping</c:v>
                </c:pt>
                <c:pt idx="5">
                  <c:v>Instrumentation</c:v>
                </c:pt>
              </c:strCache>
            </c:strRef>
          </c:cat>
          <c:val>
            <c:numRef>
              <c:f>'Budget 3.0'!$U$33:$U$38</c:f>
              <c:numCache>
                <c:formatCode>_("$"* #,##0.00_);_("$"* \(#,##0.00\);_("$"* "-"??_);_(@_)</c:formatCode>
                <c:ptCount val="6"/>
                <c:pt idx="0">
                  <c:v>367.15</c:v>
                </c:pt>
                <c:pt idx="1">
                  <c:v>545.11</c:v>
                </c:pt>
                <c:pt idx="2">
                  <c:v>99.72</c:v>
                </c:pt>
                <c:pt idx="3">
                  <c:v>269.43</c:v>
                </c:pt>
                <c:pt idx="4">
                  <c:v>54.23</c:v>
                </c:pt>
                <c:pt idx="5">
                  <c:v>159.43</c:v>
                </c:pt>
              </c:numCache>
            </c:numRef>
          </c:val>
          <c:extLst>
            <c:ext xmlns:c16="http://schemas.microsoft.com/office/drawing/2014/chart" uri="{C3380CC4-5D6E-409C-BE32-E72D297353CC}">
              <c16:uniqueId val="{0000000C-FD25-4B86-B026-0C7E2148EE52}"/>
            </c:ext>
          </c:extLst>
        </c:ser>
        <c:dLbls>
          <c:showLegendKey val="0"/>
          <c:showVal val="1"/>
          <c:showCatName val="1"/>
          <c:showSerName val="0"/>
          <c:showPercent val="0"/>
          <c:showBubbleSize val="0"/>
          <c:showLeaderLines val="1"/>
        </c:dLbls>
        <c:firstSliceAng val="0"/>
      </c:pieChart>
    </c:plotArea>
    <c:legend>
      <c:legendPos val="r"/>
      <c:layout>
        <c:manualLayout>
          <c:xMode val="edge"/>
          <c:yMode val="edge"/>
          <c:x val="0.77364737572163766"/>
          <c:y val="0.3115648696679062"/>
          <c:w val="0.21557921965770266"/>
          <c:h val="0.3742150264156405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3D_AC4854BF.xml><?xml version="1.0" encoding="utf-8"?>
<p188:cmLst xmlns:a="http://schemas.openxmlformats.org/drawingml/2006/main" xmlns:r="http://schemas.openxmlformats.org/officeDocument/2006/relationships" xmlns:p188="http://schemas.microsoft.com/office/powerpoint/2018/8/main">
  <p188:cm id="{3DE84A46-331D-4CBD-8C0A-436E44EFE5E0}" authorId="{2F6F6841-FC34-842E-E3E4-8B0A960B3650}" created="2023-04-28T04:13:35.782">
    <pc:sldMkLst xmlns:pc="http://schemas.microsoft.com/office/powerpoint/2013/main/command">
      <pc:docMk/>
      <pc:sldMk cId="2890421439" sldId="317"/>
    </pc:sldMkLst>
    <p188:txBody>
      <a:bodyPr/>
      <a:lstStyle/>
      <a:p>
        <a:r>
          <a:rPr lang="en-US"/>
          <a:t>Needs flow from slide to slide</a:t>
        </a:r>
      </a:p>
    </p188:txBody>
  </p188:cm>
</p188:cmLst>
</file>

<file path=ppt/comments/modernComment_155_F4C7BAF.xml><?xml version="1.0" encoding="utf-8"?>
<p188:cmLst xmlns:a="http://schemas.openxmlformats.org/drawingml/2006/main" xmlns:r="http://schemas.openxmlformats.org/officeDocument/2006/relationships" xmlns:p188="http://schemas.microsoft.com/office/powerpoint/2018/8/main">
  <p188:cm id="{F9358794-5D34-4685-9320-075ACCA87882}" authorId="{2F6F6841-FC34-842E-E3E4-8B0A960B3650}" created="2023-04-28T07:38:34.797">
    <pc:sldMkLst xmlns:pc="http://schemas.microsoft.com/office/powerpoint/2013/main/command">
      <pc:docMk/>
      <pc:sldMk cId="256670639" sldId="341"/>
    </pc:sldMkLst>
    <p188:txBody>
      <a:bodyPr/>
      <a:lstStyle/>
      <a:p>
        <a:r>
          <a:rPr lang="en-US"/>
          <a:t>Should the denominator be 0.497 + 0.020 = 0.517?</a:t>
        </a:r>
      </a:p>
    </p188:txBody>
  </p188:cm>
</p188:cmLst>
</file>

<file path=ppt/comments/modernComment_167_CC2E19CA.xml><?xml version="1.0" encoding="utf-8"?>
<p188:cmLst xmlns:a="http://schemas.openxmlformats.org/drawingml/2006/main" xmlns:r="http://schemas.openxmlformats.org/officeDocument/2006/relationships" xmlns:p188="http://schemas.microsoft.com/office/powerpoint/2018/8/main">
  <p188:cm id="{BDF8F625-E4E3-411B-9FF1-614DE70BBFD3}" authorId="{19B80739-8818-5A6A-BA87-F5366E5C144B}" status="resolved" created="2022-12-07T19:43:06.979" complete="100000">
    <pc:sldMkLst xmlns:pc="http://schemas.microsoft.com/office/powerpoint/2013/main/command">
      <pc:docMk/>
      <pc:sldMk cId="3425573322" sldId="359"/>
    </pc:sldMkLst>
    <p188:txBody>
      <a:bodyPr/>
      <a:lstStyle/>
      <a:p>
        <a:r>
          <a:rPr lang="en-US"/>
          <a:t>Add "no leaks" requirement on this slide</a:t>
        </a:r>
      </a:p>
    </p188:txBody>
  </p188:cm>
</p188:cmLst>
</file>

<file path=ppt/comments/modernComment_17A_EF0034DA.xml><?xml version="1.0" encoding="utf-8"?>
<p188:cmLst xmlns:a="http://schemas.openxmlformats.org/drawingml/2006/main" xmlns:r="http://schemas.openxmlformats.org/officeDocument/2006/relationships" xmlns:p188="http://schemas.microsoft.com/office/powerpoint/2018/8/main">
  <p188:cm id="{7F0D1F07-2DA3-4F54-B080-3D4023DF2F15}" authorId="{392AC1D1-E7E5-F3AF-337D-03725F284436}" created="2022-12-07T19:32:33.126">
    <pc:sldMkLst xmlns:pc="http://schemas.microsoft.com/office/powerpoint/2013/main/command">
      <pc:docMk/>
      <pc:sldMk cId="4009768154" sldId="378"/>
    </pc:sldMkLst>
    <p188:txBody>
      <a:bodyPr/>
      <a:lstStyle/>
      <a:p>
        <a:r>
          <a:rPr lang="en-US"/>
          <a:t>Additional slide!</a:t>
        </a:r>
      </a:p>
    </p188:txBody>
  </p188:cm>
</p188:cmLst>
</file>

<file path=ppt/comments/modernComment_181_CF7C9BA0.xml><?xml version="1.0" encoding="utf-8"?>
<p188:cmLst xmlns:a="http://schemas.openxmlformats.org/drawingml/2006/main" xmlns:r="http://schemas.openxmlformats.org/officeDocument/2006/relationships" xmlns:p188="http://schemas.microsoft.com/office/powerpoint/2018/8/main">
  <p188:cm id="{162FCF38-FF0C-4C4D-8129-BEE2D2E7874C}" authorId="{392AC1D1-E7E5-F3AF-337D-03725F284436}" created="2022-12-07T19:55:33.400">
    <pc:sldMkLst xmlns:pc="http://schemas.microsoft.com/office/powerpoint/2013/main/command">
      <pc:docMk/>
      <pc:sldMk cId="3481050016" sldId="385"/>
    </pc:sldMkLst>
    <p188:txBody>
      <a:bodyPr/>
      <a:lstStyle/>
      <a:p>
        <a:r>
          <a:rPr lang="en-US"/>
          <a:t>Transition Slide</a:t>
        </a:r>
      </a:p>
    </p188:txBody>
  </p188:cm>
</p188:cmLst>
</file>

<file path=ppt/comments/modernComment_186_AF2B9E64.xml><?xml version="1.0" encoding="utf-8"?>
<p188:cmLst xmlns:a="http://schemas.openxmlformats.org/drawingml/2006/main" xmlns:r="http://schemas.openxmlformats.org/officeDocument/2006/relationships" xmlns:p188="http://schemas.microsoft.com/office/powerpoint/2018/8/main">
  <p188:cm id="{BA61F201-5DA2-4348-80E5-A0BE68403976}" authorId="{6ED6616C-05E2-C1F1-E47E-3914841CE085}" created="2022-12-10T21:34:21.904">
    <pc:sldMkLst xmlns:pc="http://schemas.microsoft.com/office/powerpoint/2013/main/command">
      <pc:docMk/>
      <pc:sldMk cId="2938871396" sldId="390"/>
    </pc:sldMkLst>
    <p188:txBody>
      <a:bodyPr/>
      <a:lstStyle/>
      <a:p>
        <a:r>
          <a:rPr lang="en-US"/>
          <a:t>Include Factor of safety</a:t>
        </a:r>
      </a:p>
    </p188:txBody>
  </p188:cm>
</p188:cmLst>
</file>

<file path=ppt/comments/modernComment_1B3_44D869F2.xml><?xml version="1.0" encoding="utf-8"?>
<p188:cmLst xmlns:a="http://schemas.openxmlformats.org/drawingml/2006/main" xmlns:r="http://schemas.openxmlformats.org/officeDocument/2006/relationships" xmlns:p188="http://schemas.microsoft.com/office/powerpoint/2018/8/main">
  <p188:cm id="{FCAFD3D5-62ED-4060-8001-3E4F3465B453}" authorId="{6F81446D-2EF0-78E7-CDDE-BBACABCA3BB9}" created="2023-04-27T16:23:45.969">
    <ac:txMkLst xmlns:ac="http://schemas.microsoft.com/office/drawing/2013/main/command">
      <pc:docMk xmlns:pc="http://schemas.microsoft.com/office/powerpoint/2013/main/command"/>
      <pc:sldMk xmlns:pc="http://schemas.microsoft.com/office/powerpoint/2013/main/command" cId="1155033586" sldId="435"/>
      <ac:spMk id="3" creationId="{31AB41B2-F032-8BF7-12E6-03A5D3CAF858}"/>
      <ac:txMk cp="39">
        <ac:context len="146" hash="907101573"/>
      </ac:txMk>
    </ac:txMkLst>
    <p188:pos x="8739433" y="267126"/>
    <p188:txBody>
      <a:bodyPr/>
      <a:lstStyle/>
      <a:p>
        <a:r>
          <a:rPr lang="en-US"/>
          <a:t>Funny haha</a:t>
        </a:r>
      </a:p>
    </p188:txBody>
  </p188:cm>
</p188:cmLst>
</file>

<file path=ppt/comments/modernComment_1C5_57ABC472.xml><?xml version="1.0" encoding="utf-8"?>
<p188:cmLst xmlns:a="http://schemas.openxmlformats.org/drawingml/2006/main" xmlns:r="http://schemas.openxmlformats.org/officeDocument/2006/relationships" xmlns:p188="http://schemas.microsoft.com/office/powerpoint/2018/8/main">
  <p188:cm id="{85E8AAC8-B3D6-4665-B941-5A4CD2614268}" authorId="{2F6F6841-FC34-842E-E3E4-8B0A960B3650}" created="2023-04-28T05:45:06.655">
    <pc:sldMkLst xmlns:pc="http://schemas.microsoft.com/office/powerpoint/2013/main/command">
      <pc:docMk/>
      <pc:sldMk cId="1470874738" sldId="453"/>
    </pc:sldMkLst>
    <p188:txBody>
      <a:bodyPr/>
      <a:lstStyle/>
      <a:p>
        <a:r>
          <a:rPr lang="en-US"/>
          <a:t>Additional slide?</a:t>
        </a:r>
      </a:p>
    </p188:txBody>
  </p188:cm>
</p188:cmLst>
</file>

<file path=ppt/comments/modernComment_1D5_CC9C5894.xml><?xml version="1.0" encoding="utf-8"?>
<p188:cmLst xmlns:a="http://schemas.openxmlformats.org/drawingml/2006/main" xmlns:r="http://schemas.openxmlformats.org/officeDocument/2006/relationships" xmlns:p188="http://schemas.microsoft.com/office/powerpoint/2018/8/main">
  <p188:cm id="{A1E2A763-D331-4BFE-84C2-0818140C1414}" authorId="{2F6F6841-FC34-842E-E3E4-8B0A960B3650}" created="2023-04-28T04:06:50.042">
    <ac:deMkLst xmlns:ac="http://schemas.microsoft.com/office/drawing/2013/main/command">
      <pc:docMk xmlns:pc="http://schemas.microsoft.com/office/powerpoint/2013/main/command"/>
      <pc:sldMk xmlns:pc="http://schemas.microsoft.com/office/powerpoint/2013/main/command" cId="3432798356" sldId="469"/>
      <ac:spMk id="7" creationId="{6EBC1E16-F513-E2EE-90BB-2557565C53D8}"/>
    </ac:deMkLst>
    <p188:txBody>
      <a:bodyPr/>
      <a:lstStyle/>
      <a:p>
        <a:r>
          <a:rPr lang="en-US"/>
          <a:t>Remove vehicle names, and talk about them when on this slide?</a:t>
        </a:r>
      </a:p>
    </p188:txBody>
  </p188:cm>
</p188:cmLst>
</file>

<file path=ppt/comments/modernComment_200_DB648BE9.xml><?xml version="1.0" encoding="utf-8"?>
<p188:cmLst xmlns:a="http://schemas.openxmlformats.org/drawingml/2006/main" xmlns:r="http://schemas.openxmlformats.org/officeDocument/2006/relationships" xmlns:p188="http://schemas.microsoft.com/office/powerpoint/2018/8/main">
  <p188:cm id="{68E086A8-273C-41A4-9449-1F865B747C79}" authorId="{2F6F6841-FC34-842E-E3E4-8B0A960B3650}" created="2023-04-28T06:01:39.416">
    <pc:sldMkLst xmlns:pc="http://schemas.microsoft.com/office/powerpoint/2013/main/command">
      <pc:docMk/>
      <pc:sldMk cId="3680799721" sldId="512"/>
    </pc:sldMkLst>
    <p188:replyLst>
      <p188:reply id="{0DFD74BD-5257-4CC2-8CFB-514824C625B2}" authorId="{2F6F6841-FC34-842E-E3E4-8B0A960B3650}" created="2023-04-28T06:01:44.331">
        <p188:txBody>
          <a:bodyPr/>
          <a:lstStyle/>
          <a:p>
            <a:r>
              <a:rPr lang="en-US"/>
              <a:t>Now son.</a:t>
            </a:r>
          </a:p>
        </p188:txBody>
      </p188:reply>
    </p188:replyLst>
    <p188:txBody>
      <a:bodyPr/>
      <a:lstStyle/>
      <a:p>
        <a:r>
          <a:rPr lang="en-US"/>
          <a:t>Grant. This is your father. Clean your room.</a:t>
        </a:r>
      </a:p>
    </p188:txBody>
  </p188:cm>
</p188:cmLst>
</file>

<file path=ppt/comments/modernComment_203_7ED7885F.xml><?xml version="1.0" encoding="utf-8"?>
<p188:cmLst xmlns:a="http://schemas.openxmlformats.org/drawingml/2006/main" xmlns:r="http://schemas.openxmlformats.org/officeDocument/2006/relationships" xmlns:p188="http://schemas.microsoft.com/office/powerpoint/2018/8/main">
  <p188:cm id="{4CC30AA1-FD01-4AC0-A29A-A9ADA4C1869D}" authorId="{2F6F6841-FC34-842E-E3E4-8B0A960B3650}" created="2023-04-28T07:28:28.754">
    <pc:sldMkLst xmlns:pc="http://schemas.microsoft.com/office/powerpoint/2013/main/command">
      <pc:docMk/>
      <pc:sldMk cId="2128054367" sldId="515"/>
    </pc:sldMkLst>
    <p188:txBody>
      <a:bodyPr/>
      <a:lstStyle/>
      <a:p>
        <a:r>
          <a:rPr lang="en-US"/>
          <a:t>Make our point more clear</a:t>
        </a:r>
      </a:p>
    </p188:txBody>
  </p188:cm>
</p188:cmLst>
</file>

<file path=ppt/comments/modernComment_20B_E6F44736.xml><?xml version="1.0" encoding="utf-8"?>
<p188:cmLst xmlns:a="http://schemas.openxmlformats.org/drawingml/2006/main" xmlns:r="http://schemas.openxmlformats.org/officeDocument/2006/relationships" xmlns:p188="http://schemas.microsoft.com/office/powerpoint/2018/8/main">
  <p188:cm id="{087D31E9-8CCF-43DA-BB2C-756755E2FB41}" authorId="{317FDA6E-C99D-3C9A-8C06-3EED9B3EDE96}" created="2023-04-28T07:39:37.243">
    <pc:sldMkLst xmlns:pc="http://schemas.microsoft.com/office/powerpoint/2013/main/command">
      <pc:docMk/>
      <pc:sldMk cId="3874768694" sldId="523"/>
    </pc:sldMkLst>
    <p188:txBody>
      <a:bodyPr/>
      <a:lstStyle/>
      <a:p>
        <a:r>
          <a:rPr lang="en-US"/>
          <a:t>This is if Gerrick wants us to include shipping and tax. PLEASE NO</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3CB372-FC79-490B-815E-599551A24B4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7564B3C3-664A-471E-A4DA-C3668E66223F}">
      <dgm:prSet phldrT="[Text]" custT="1"/>
      <dgm:spPr>
        <a:solidFill>
          <a:srgbClr val="1B3E8A"/>
        </a:solidFill>
      </dgm:spPr>
      <dgm:t>
        <a:bodyPr/>
        <a:lstStyle/>
        <a:p>
          <a:r>
            <a:rPr lang="en-US" sz="1400"/>
            <a:t>Problem</a:t>
          </a:r>
        </a:p>
      </dgm:t>
    </dgm:pt>
    <dgm:pt modelId="{99153F63-DEAE-4FF8-9AC8-78131480878C}" type="parTrans" cxnId="{DC3D5EC9-6165-4655-8086-C5CE2A933371}">
      <dgm:prSet/>
      <dgm:spPr/>
      <dgm:t>
        <a:bodyPr/>
        <a:lstStyle/>
        <a:p>
          <a:endParaRPr lang="en-US"/>
        </a:p>
      </dgm:t>
    </dgm:pt>
    <dgm:pt modelId="{A46B101E-1FC0-4B78-ABEC-623937A7BCBF}" type="sibTrans" cxnId="{DC3D5EC9-6165-4655-8086-C5CE2A933371}">
      <dgm:prSet/>
      <dgm:spPr>
        <a:solidFill>
          <a:srgbClr val="6697FF"/>
        </a:solidFill>
      </dgm:spPr>
      <dgm:t>
        <a:bodyPr/>
        <a:lstStyle/>
        <a:p>
          <a:endParaRPr lang="en-US"/>
        </a:p>
      </dgm:t>
    </dgm:pt>
    <dgm:pt modelId="{7098F327-40C5-43C6-8A18-A39A21C3E467}">
      <dgm:prSet phldrT="[Text]" custT="1"/>
      <dgm:spPr>
        <a:solidFill>
          <a:srgbClr val="1B3E8A"/>
        </a:solidFill>
      </dgm:spPr>
      <dgm:t>
        <a:bodyPr/>
        <a:lstStyle/>
        <a:p>
          <a:r>
            <a:rPr lang="en-US" sz="1400"/>
            <a:t>System Requirements</a:t>
          </a:r>
        </a:p>
      </dgm:t>
    </dgm:pt>
    <dgm:pt modelId="{4BC5301C-39B2-40A4-807E-8F8D4817623C}" type="parTrans" cxnId="{295AF17D-1948-48B8-808E-3F56C998D86F}">
      <dgm:prSet/>
      <dgm:spPr/>
      <dgm:t>
        <a:bodyPr/>
        <a:lstStyle/>
        <a:p>
          <a:endParaRPr lang="en-US"/>
        </a:p>
      </dgm:t>
    </dgm:pt>
    <dgm:pt modelId="{C9518A5F-A0FC-4F77-8C90-8F1A92EA8A13}" type="sibTrans" cxnId="{295AF17D-1948-48B8-808E-3F56C998D86F}">
      <dgm:prSet/>
      <dgm:spPr>
        <a:solidFill>
          <a:srgbClr val="6697FF"/>
        </a:solidFill>
      </dgm:spPr>
      <dgm:t>
        <a:bodyPr/>
        <a:lstStyle/>
        <a:p>
          <a:endParaRPr lang="en-US"/>
        </a:p>
      </dgm:t>
    </dgm:pt>
    <dgm:pt modelId="{F9D32835-B03A-475E-B46E-E88E22D5E9F5}">
      <dgm:prSet phldrT="[Text]" custT="1"/>
      <dgm:spPr>
        <a:solidFill>
          <a:srgbClr val="1B3E8A"/>
        </a:solidFill>
      </dgm:spPr>
      <dgm:t>
        <a:bodyPr/>
        <a:lstStyle/>
        <a:p>
          <a:r>
            <a:rPr lang="en-US" sz="1400"/>
            <a:t>Verification Tests</a:t>
          </a:r>
        </a:p>
      </dgm:t>
    </dgm:pt>
    <dgm:pt modelId="{F4E63C3E-C2AE-4D16-B2C3-5C7BCE90AA18}" type="parTrans" cxnId="{248B3E03-692E-45C0-88D6-10ADDF7AB162}">
      <dgm:prSet/>
      <dgm:spPr/>
      <dgm:t>
        <a:bodyPr/>
        <a:lstStyle/>
        <a:p>
          <a:endParaRPr lang="en-US"/>
        </a:p>
      </dgm:t>
    </dgm:pt>
    <dgm:pt modelId="{ACC9ED6C-BBF2-427F-82E2-4633CCC118C8}" type="sibTrans" cxnId="{248B3E03-692E-45C0-88D6-10ADDF7AB162}">
      <dgm:prSet/>
      <dgm:spPr>
        <a:solidFill>
          <a:srgbClr val="6697FF"/>
        </a:solidFill>
      </dgm:spPr>
      <dgm:t>
        <a:bodyPr/>
        <a:lstStyle/>
        <a:p>
          <a:endParaRPr lang="en-US"/>
        </a:p>
      </dgm:t>
    </dgm:pt>
    <dgm:pt modelId="{4AAC69AB-D53C-4377-9D95-20782CF02101}">
      <dgm:prSet phldrT="[Text]" custT="1"/>
      <dgm:spPr>
        <a:solidFill>
          <a:srgbClr val="1B3E8A"/>
        </a:solidFill>
      </dgm:spPr>
      <dgm:t>
        <a:bodyPr/>
        <a:lstStyle/>
        <a:p>
          <a:r>
            <a:rPr lang="en-US" sz="1400"/>
            <a:t>Conclusion</a:t>
          </a:r>
        </a:p>
      </dgm:t>
    </dgm:pt>
    <dgm:pt modelId="{4FE9596B-2696-49B2-B321-BD0D43D91A74}" type="parTrans" cxnId="{D4A90DFF-1528-40AA-85D3-D279C1BF4D53}">
      <dgm:prSet/>
      <dgm:spPr/>
      <dgm:t>
        <a:bodyPr/>
        <a:lstStyle/>
        <a:p>
          <a:endParaRPr lang="en-US"/>
        </a:p>
      </dgm:t>
    </dgm:pt>
    <dgm:pt modelId="{71D07CB5-FA5C-42FD-A586-F9F26438BBFE}" type="sibTrans" cxnId="{D4A90DFF-1528-40AA-85D3-D279C1BF4D53}">
      <dgm:prSet/>
      <dgm:spPr/>
      <dgm:t>
        <a:bodyPr/>
        <a:lstStyle/>
        <a:p>
          <a:endParaRPr lang="en-US"/>
        </a:p>
      </dgm:t>
    </dgm:pt>
    <dgm:pt modelId="{B6E155D9-5CE6-4F6A-BC29-2A39FAE707BF}">
      <dgm:prSet phldrT="[Text]" custT="1"/>
      <dgm:spPr>
        <a:solidFill>
          <a:srgbClr val="1B3E8A"/>
        </a:solidFill>
      </dgm:spPr>
      <dgm:t>
        <a:bodyPr/>
        <a:lstStyle/>
        <a:p>
          <a:r>
            <a:rPr lang="en-US" sz="1400"/>
            <a:t>System Description</a:t>
          </a:r>
        </a:p>
      </dgm:t>
    </dgm:pt>
    <dgm:pt modelId="{0077B22B-617D-4A22-B410-398516398010}" type="parTrans" cxnId="{9865EFCC-251D-F641-835B-380CE4646BCA}">
      <dgm:prSet/>
      <dgm:spPr/>
      <dgm:t>
        <a:bodyPr/>
        <a:lstStyle/>
        <a:p>
          <a:endParaRPr lang="en-US"/>
        </a:p>
      </dgm:t>
    </dgm:pt>
    <dgm:pt modelId="{0A5C52FC-9B70-4660-B32A-5FA97348DC55}" type="sibTrans" cxnId="{9865EFCC-251D-F641-835B-380CE4646BCA}">
      <dgm:prSet/>
      <dgm:spPr>
        <a:solidFill>
          <a:srgbClr val="6697FF"/>
        </a:solidFill>
        <a:ln>
          <a:solidFill>
            <a:srgbClr val="6697FF"/>
          </a:solidFill>
        </a:ln>
      </dgm:spPr>
      <dgm:t>
        <a:bodyPr/>
        <a:lstStyle/>
        <a:p>
          <a:endParaRPr lang="en-US"/>
        </a:p>
      </dgm:t>
    </dgm:pt>
    <dgm:pt modelId="{49773583-A40C-42F9-82FC-7E00BBAD12D5}">
      <dgm:prSet phldrT="[Text]" custT="1"/>
      <dgm:spPr>
        <a:solidFill>
          <a:srgbClr val="1B3E8A"/>
        </a:solidFill>
      </dgm:spPr>
      <dgm:t>
        <a:bodyPr/>
        <a:lstStyle/>
        <a:p>
          <a:r>
            <a:rPr lang="en-US" sz="1400"/>
            <a:t>Limiting Factors</a:t>
          </a:r>
        </a:p>
      </dgm:t>
    </dgm:pt>
    <dgm:pt modelId="{3DB77DCA-AB74-4AD4-B686-30691BFC8A2C}" type="parTrans" cxnId="{42C13BBF-61D3-F246-9FA2-DD1A70E819A6}">
      <dgm:prSet/>
      <dgm:spPr/>
      <dgm:t>
        <a:bodyPr/>
        <a:lstStyle/>
        <a:p>
          <a:endParaRPr lang="en-US"/>
        </a:p>
      </dgm:t>
    </dgm:pt>
    <dgm:pt modelId="{7C31325C-1EA1-4567-B939-0FAE2FA2E3FD}" type="sibTrans" cxnId="{42C13BBF-61D3-F246-9FA2-DD1A70E819A6}">
      <dgm:prSet/>
      <dgm:spPr>
        <a:solidFill>
          <a:srgbClr val="6697FF"/>
        </a:solidFill>
        <a:ln>
          <a:solidFill>
            <a:srgbClr val="6697FF"/>
          </a:solidFill>
        </a:ln>
      </dgm:spPr>
      <dgm:t>
        <a:bodyPr/>
        <a:lstStyle/>
        <a:p>
          <a:endParaRPr lang="en-US"/>
        </a:p>
      </dgm:t>
    </dgm:pt>
    <dgm:pt modelId="{22723D76-4214-4B8A-A1BE-6A6B933E4C06}">
      <dgm:prSet phldrT="[Text]" custT="1"/>
      <dgm:spPr>
        <a:solidFill>
          <a:srgbClr val="1B3E8A"/>
        </a:solidFill>
      </dgm:spPr>
      <dgm:t>
        <a:bodyPr/>
        <a:lstStyle/>
        <a:p>
          <a:r>
            <a:rPr lang="en-US" sz="1400"/>
            <a:t>Future Suggestions</a:t>
          </a:r>
        </a:p>
      </dgm:t>
    </dgm:pt>
    <dgm:pt modelId="{E2CFBC5C-43BD-4966-840D-188B07258BD0}" type="parTrans" cxnId="{1F9861CC-D601-884A-AB74-A7B6686BB6D7}">
      <dgm:prSet/>
      <dgm:spPr/>
      <dgm:t>
        <a:bodyPr/>
        <a:lstStyle/>
        <a:p>
          <a:endParaRPr lang="en-US"/>
        </a:p>
      </dgm:t>
    </dgm:pt>
    <dgm:pt modelId="{B835CD1E-038E-4A8D-9A3D-B3E49CF49F82}" type="sibTrans" cxnId="{1F9861CC-D601-884A-AB74-A7B6686BB6D7}">
      <dgm:prSet/>
      <dgm:spPr>
        <a:solidFill>
          <a:srgbClr val="6697FF"/>
        </a:solidFill>
        <a:ln>
          <a:solidFill>
            <a:srgbClr val="6697FF"/>
          </a:solidFill>
        </a:ln>
      </dgm:spPr>
      <dgm:t>
        <a:bodyPr/>
        <a:lstStyle/>
        <a:p>
          <a:endParaRPr lang="en-US"/>
        </a:p>
      </dgm:t>
    </dgm:pt>
    <dgm:pt modelId="{98BD5F76-DB6D-40C7-BE29-1050FA35F28A}" type="pres">
      <dgm:prSet presAssocID="{7D3CB372-FC79-490B-815E-599551A24B40}" presName="Name0" presStyleCnt="0">
        <dgm:presLayoutVars>
          <dgm:dir/>
          <dgm:animLvl val="lvl"/>
          <dgm:resizeHandles val="exact"/>
        </dgm:presLayoutVars>
      </dgm:prSet>
      <dgm:spPr/>
    </dgm:pt>
    <dgm:pt modelId="{B44C8BB6-FC92-49F1-9A50-05E2B063322E}" type="pres">
      <dgm:prSet presAssocID="{7D3CB372-FC79-490B-815E-599551A24B40}" presName="tSp" presStyleCnt="0"/>
      <dgm:spPr/>
    </dgm:pt>
    <dgm:pt modelId="{5EB63208-D5F9-44A5-8A0E-CDA44D224ED2}" type="pres">
      <dgm:prSet presAssocID="{7D3CB372-FC79-490B-815E-599551A24B40}" presName="bSp" presStyleCnt="0"/>
      <dgm:spPr/>
    </dgm:pt>
    <dgm:pt modelId="{AAF63FE7-6B39-4166-8A2C-6CF823E1F721}" type="pres">
      <dgm:prSet presAssocID="{7D3CB372-FC79-490B-815E-599551A24B40}" presName="process" presStyleCnt="0"/>
      <dgm:spPr/>
    </dgm:pt>
    <dgm:pt modelId="{AE1BD7AF-1772-4E9B-BDAF-959630C27BCA}" type="pres">
      <dgm:prSet presAssocID="{7564B3C3-664A-471E-A4DA-C3668E66223F}" presName="composite1" presStyleCnt="0"/>
      <dgm:spPr/>
    </dgm:pt>
    <dgm:pt modelId="{7E46B5DE-639B-400D-A070-CE6C8828FEBC}" type="pres">
      <dgm:prSet presAssocID="{7564B3C3-664A-471E-A4DA-C3668E66223F}" presName="dummyNode1" presStyleLbl="node1" presStyleIdx="0" presStyleCnt="7"/>
      <dgm:spPr/>
    </dgm:pt>
    <dgm:pt modelId="{F3CE26E1-B2CB-4A3A-8853-F4A4CF40BCA3}" type="pres">
      <dgm:prSet presAssocID="{7564B3C3-664A-471E-A4DA-C3668E66223F}" presName="childNode1" presStyleLbl="bgAcc1" presStyleIdx="0" presStyleCnt="7">
        <dgm:presLayoutVars>
          <dgm:bulletEnabled val="1"/>
        </dgm:presLayoutVars>
      </dgm:prSet>
      <dgm:spPr/>
    </dgm:pt>
    <dgm:pt modelId="{1F50FA9E-5244-463E-A1DB-E2CE77848ECB}" type="pres">
      <dgm:prSet presAssocID="{7564B3C3-664A-471E-A4DA-C3668E66223F}" presName="childNode1tx" presStyleLbl="bgAcc1" presStyleIdx="0" presStyleCnt="7">
        <dgm:presLayoutVars>
          <dgm:bulletEnabled val="1"/>
        </dgm:presLayoutVars>
      </dgm:prSet>
      <dgm:spPr/>
    </dgm:pt>
    <dgm:pt modelId="{A6EAA29B-AAD6-4DD5-99C0-5C2D7F2E587E}" type="pres">
      <dgm:prSet presAssocID="{7564B3C3-664A-471E-A4DA-C3668E66223F}" presName="parentNode1" presStyleLbl="node1" presStyleIdx="0" presStyleCnt="7">
        <dgm:presLayoutVars>
          <dgm:chMax val="1"/>
          <dgm:bulletEnabled val="1"/>
        </dgm:presLayoutVars>
      </dgm:prSet>
      <dgm:spPr/>
    </dgm:pt>
    <dgm:pt modelId="{96112DCA-94F8-4D6A-844E-C3B00D5D4B5A}" type="pres">
      <dgm:prSet presAssocID="{7564B3C3-664A-471E-A4DA-C3668E66223F}" presName="connSite1" presStyleCnt="0"/>
      <dgm:spPr/>
    </dgm:pt>
    <dgm:pt modelId="{D08EEAC9-6246-4591-9BCD-A158AC5AD61B}" type="pres">
      <dgm:prSet presAssocID="{A46B101E-1FC0-4B78-ABEC-623937A7BCBF}" presName="Name9" presStyleLbl="sibTrans2D1" presStyleIdx="0" presStyleCnt="6"/>
      <dgm:spPr/>
    </dgm:pt>
    <dgm:pt modelId="{45E07828-A380-4341-B041-E08D1D2FE1CA}" type="pres">
      <dgm:prSet presAssocID="{7098F327-40C5-43C6-8A18-A39A21C3E467}" presName="composite2" presStyleCnt="0"/>
      <dgm:spPr/>
    </dgm:pt>
    <dgm:pt modelId="{D35CB6E2-C119-4811-BB4A-7371E3B13917}" type="pres">
      <dgm:prSet presAssocID="{7098F327-40C5-43C6-8A18-A39A21C3E467}" presName="dummyNode2" presStyleLbl="node1" presStyleIdx="0" presStyleCnt="7"/>
      <dgm:spPr/>
    </dgm:pt>
    <dgm:pt modelId="{ABE5994A-1FE2-4583-88DB-B44FE3C12A0F}" type="pres">
      <dgm:prSet presAssocID="{7098F327-40C5-43C6-8A18-A39A21C3E467}" presName="childNode2" presStyleLbl="bgAcc1" presStyleIdx="1" presStyleCnt="7">
        <dgm:presLayoutVars>
          <dgm:bulletEnabled val="1"/>
        </dgm:presLayoutVars>
      </dgm:prSet>
      <dgm:spPr/>
    </dgm:pt>
    <dgm:pt modelId="{1E1CF8DB-D4BB-4C68-8054-AE123B3CF07F}" type="pres">
      <dgm:prSet presAssocID="{7098F327-40C5-43C6-8A18-A39A21C3E467}" presName="childNode2tx" presStyleLbl="bgAcc1" presStyleIdx="1" presStyleCnt="7">
        <dgm:presLayoutVars>
          <dgm:bulletEnabled val="1"/>
        </dgm:presLayoutVars>
      </dgm:prSet>
      <dgm:spPr/>
    </dgm:pt>
    <dgm:pt modelId="{68A4C1CC-2539-425A-866A-D338F68F9B21}" type="pres">
      <dgm:prSet presAssocID="{7098F327-40C5-43C6-8A18-A39A21C3E467}" presName="parentNode2" presStyleLbl="node1" presStyleIdx="1" presStyleCnt="7">
        <dgm:presLayoutVars>
          <dgm:chMax val="0"/>
          <dgm:bulletEnabled val="1"/>
        </dgm:presLayoutVars>
      </dgm:prSet>
      <dgm:spPr/>
    </dgm:pt>
    <dgm:pt modelId="{C3DB91F1-2779-407E-B176-6B24F67D249F}" type="pres">
      <dgm:prSet presAssocID="{7098F327-40C5-43C6-8A18-A39A21C3E467}" presName="connSite2" presStyleCnt="0"/>
      <dgm:spPr/>
    </dgm:pt>
    <dgm:pt modelId="{E4009D7C-A968-4D8B-9CF4-E27E53C0843E}" type="pres">
      <dgm:prSet presAssocID="{C9518A5F-A0FC-4F77-8C90-8F1A92EA8A13}" presName="Name18" presStyleLbl="sibTrans2D1" presStyleIdx="1" presStyleCnt="6"/>
      <dgm:spPr/>
    </dgm:pt>
    <dgm:pt modelId="{F7FA6784-7353-41AB-9DA7-B9C2E4601E07}" type="pres">
      <dgm:prSet presAssocID="{B6E155D9-5CE6-4F6A-BC29-2A39FAE707BF}" presName="composite1" presStyleCnt="0"/>
      <dgm:spPr/>
    </dgm:pt>
    <dgm:pt modelId="{78F7E03F-7E8D-44D6-AEF9-5A8254D9AAFF}" type="pres">
      <dgm:prSet presAssocID="{B6E155D9-5CE6-4F6A-BC29-2A39FAE707BF}" presName="dummyNode1" presStyleLbl="node1" presStyleIdx="1" presStyleCnt="7"/>
      <dgm:spPr/>
    </dgm:pt>
    <dgm:pt modelId="{8AB4413E-20A2-4377-B325-52EF92B1CD7E}" type="pres">
      <dgm:prSet presAssocID="{B6E155D9-5CE6-4F6A-BC29-2A39FAE707BF}" presName="childNode1" presStyleLbl="bgAcc1" presStyleIdx="2" presStyleCnt="7">
        <dgm:presLayoutVars>
          <dgm:bulletEnabled val="1"/>
        </dgm:presLayoutVars>
      </dgm:prSet>
      <dgm:spPr/>
    </dgm:pt>
    <dgm:pt modelId="{387F8266-B3E7-40A9-8335-BF68DC1FB46F}" type="pres">
      <dgm:prSet presAssocID="{B6E155D9-5CE6-4F6A-BC29-2A39FAE707BF}" presName="childNode1tx" presStyleLbl="bgAcc1" presStyleIdx="2" presStyleCnt="7">
        <dgm:presLayoutVars>
          <dgm:bulletEnabled val="1"/>
        </dgm:presLayoutVars>
      </dgm:prSet>
      <dgm:spPr/>
    </dgm:pt>
    <dgm:pt modelId="{E4AD461C-A047-43B8-8690-065FE0BFC55D}" type="pres">
      <dgm:prSet presAssocID="{B6E155D9-5CE6-4F6A-BC29-2A39FAE707BF}" presName="parentNode1" presStyleLbl="node1" presStyleIdx="2" presStyleCnt="7">
        <dgm:presLayoutVars>
          <dgm:chMax val="1"/>
          <dgm:bulletEnabled val="1"/>
        </dgm:presLayoutVars>
      </dgm:prSet>
      <dgm:spPr/>
    </dgm:pt>
    <dgm:pt modelId="{5895D917-54CB-48BC-A470-74526AE60015}" type="pres">
      <dgm:prSet presAssocID="{B6E155D9-5CE6-4F6A-BC29-2A39FAE707BF}" presName="connSite1" presStyleCnt="0"/>
      <dgm:spPr/>
    </dgm:pt>
    <dgm:pt modelId="{2745E54B-1968-453C-85F5-BB46B97E966A}" type="pres">
      <dgm:prSet presAssocID="{0A5C52FC-9B70-4660-B32A-5FA97348DC55}" presName="Name9" presStyleLbl="sibTrans2D1" presStyleIdx="2" presStyleCnt="6"/>
      <dgm:spPr/>
    </dgm:pt>
    <dgm:pt modelId="{F07073C1-D0F3-4F67-AE99-2552052E05F6}" type="pres">
      <dgm:prSet presAssocID="{F9D32835-B03A-475E-B46E-E88E22D5E9F5}" presName="composite2" presStyleCnt="0"/>
      <dgm:spPr/>
    </dgm:pt>
    <dgm:pt modelId="{5F1C7CDA-1A2B-4D63-83CA-60722D0A620B}" type="pres">
      <dgm:prSet presAssocID="{F9D32835-B03A-475E-B46E-E88E22D5E9F5}" presName="dummyNode2" presStyleLbl="node1" presStyleIdx="2" presStyleCnt="7"/>
      <dgm:spPr/>
    </dgm:pt>
    <dgm:pt modelId="{12FB3433-EEC9-47D6-8316-3E731714E276}" type="pres">
      <dgm:prSet presAssocID="{F9D32835-B03A-475E-B46E-E88E22D5E9F5}" presName="childNode2" presStyleLbl="bgAcc1" presStyleIdx="3" presStyleCnt="7">
        <dgm:presLayoutVars>
          <dgm:bulletEnabled val="1"/>
        </dgm:presLayoutVars>
      </dgm:prSet>
      <dgm:spPr/>
    </dgm:pt>
    <dgm:pt modelId="{334AA8A5-AB43-494C-AD53-205BC98E548F}" type="pres">
      <dgm:prSet presAssocID="{F9D32835-B03A-475E-B46E-E88E22D5E9F5}" presName="childNode2tx" presStyleLbl="bgAcc1" presStyleIdx="3" presStyleCnt="7">
        <dgm:presLayoutVars>
          <dgm:bulletEnabled val="1"/>
        </dgm:presLayoutVars>
      </dgm:prSet>
      <dgm:spPr/>
    </dgm:pt>
    <dgm:pt modelId="{BD21E636-9DD2-414B-A90D-B68E037284D8}" type="pres">
      <dgm:prSet presAssocID="{F9D32835-B03A-475E-B46E-E88E22D5E9F5}" presName="parentNode2" presStyleLbl="node1" presStyleIdx="3" presStyleCnt="7">
        <dgm:presLayoutVars>
          <dgm:chMax val="0"/>
          <dgm:bulletEnabled val="1"/>
        </dgm:presLayoutVars>
      </dgm:prSet>
      <dgm:spPr/>
    </dgm:pt>
    <dgm:pt modelId="{CEBECAF8-A7FF-4A3D-847B-E5B863D3E289}" type="pres">
      <dgm:prSet presAssocID="{F9D32835-B03A-475E-B46E-E88E22D5E9F5}" presName="connSite2" presStyleCnt="0"/>
      <dgm:spPr/>
    </dgm:pt>
    <dgm:pt modelId="{4E2301E4-2797-40FF-A506-37F40DE19477}" type="pres">
      <dgm:prSet presAssocID="{ACC9ED6C-BBF2-427F-82E2-4633CCC118C8}" presName="Name18" presStyleLbl="sibTrans2D1" presStyleIdx="3" presStyleCnt="6"/>
      <dgm:spPr/>
    </dgm:pt>
    <dgm:pt modelId="{041048FC-BB57-454B-A99E-B8F85B6DE576}" type="pres">
      <dgm:prSet presAssocID="{49773583-A40C-42F9-82FC-7E00BBAD12D5}" presName="composite1" presStyleCnt="0"/>
      <dgm:spPr/>
    </dgm:pt>
    <dgm:pt modelId="{B15FB23C-FA37-4936-B2F9-D3B8201B2ED3}" type="pres">
      <dgm:prSet presAssocID="{49773583-A40C-42F9-82FC-7E00BBAD12D5}" presName="dummyNode1" presStyleLbl="node1" presStyleIdx="3" presStyleCnt="7"/>
      <dgm:spPr/>
    </dgm:pt>
    <dgm:pt modelId="{6EF0B37D-2529-4845-BD6B-5695EF264DA3}" type="pres">
      <dgm:prSet presAssocID="{49773583-A40C-42F9-82FC-7E00BBAD12D5}" presName="childNode1" presStyleLbl="bgAcc1" presStyleIdx="4" presStyleCnt="7">
        <dgm:presLayoutVars>
          <dgm:bulletEnabled val="1"/>
        </dgm:presLayoutVars>
      </dgm:prSet>
      <dgm:spPr/>
    </dgm:pt>
    <dgm:pt modelId="{8B5951D5-7897-4AF0-9167-F0C525E113CE}" type="pres">
      <dgm:prSet presAssocID="{49773583-A40C-42F9-82FC-7E00BBAD12D5}" presName="childNode1tx" presStyleLbl="bgAcc1" presStyleIdx="4" presStyleCnt="7">
        <dgm:presLayoutVars>
          <dgm:bulletEnabled val="1"/>
        </dgm:presLayoutVars>
      </dgm:prSet>
      <dgm:spPr/>
    </dgm:pt>
    <dgm:pt modelId="{3AC91B13-BD16-4161-85AA-C70940491064}" type="pres">
      <dgm:prSet presAssocID="{49773583-A40C-42F9-82FC-7E00BBAD12D5}" presName="parentNode1" presStyleLbl="node1" presStyleIdx="4" presStyleCnt="7">
        <dgm:presLayoutVars>
          <dgm:chMax val="1"/>
          <dgm:bulletEnabled val="1"/>
        </dgm:presLayoutVars>
      </dgm:prSet>
      <dgm:spPr/>
    </dgm:pt>
    <dgm:pt modelId="{1856DB16-1350-4A96-AC35-2D5637299714}" type="pres">
      <dgm:prSet presAssocID="{49773583-A40C-42F9-82FC-7E00BBAD12D5}" presName="connSite1" presStyleCnt="0"/>
      <dgm:spPr/>
    </dgm:pt>
    <dgm:pt modelId="{F6BDF201-94AE-4A1D-A8AB-546793D6CB82}" type="pres">
      <dgm:prSet presAssocID="{7C31325C-1EA1-4567-B939-0FAE2FA2E3FD}" presName="Name9" presStyleLbl="sibTrans2D1" presStyleIdx="4" presStyleCnt="6"/>
      <dgm:spPr/>
    </dgm:pt>
    <dgm:pt modelId="{953C2FAC-00F3-413E-94D4-329AB2B9AFB0}" type="pres">
      <dgm:prSet presAssocID="{22723D76-4214-4B8A-A1BE-6A6B933E4C06}" presName="composite2" presStyleCnt="0"/>
      <dgm:spPr/>
    </dgm:pt>
    <dgm:pt modelId="{AFC48B3A-5237-4889-8C26-40E332A9A016}" type="pres">
      <dgm:prSet presAssocID="{22723D76-4214-4B8A-A1BE-6A6B933E4C06}" presName="dummyNode2" presStyleLbl="node1" presStyleIdx="4" presStyleCnt="7"/>
      <dgm:spPr/>
    </dgm:pt>
    <dgm:pt modelId="{7EDBBBD0-C44E-4A2D-8699-5C907063A09C}" type="pres">
      <dgm:prSet presAssocID="{22723D76-4214-4B8A-A1BE-6A6B933E4C06}" presName="childNode2" presStyleLbl="bgAcc1" presStyleIdx="5" presStyleCnt="7">
        <dgm:presLayoutVars>
          <dgm:bulletEnabled val="1"/>
        </dgm:presLayoutVars>
      </dgm:prSet>
      <dgm:spPr/>
    </dgm:pt>
    <dgm:pt modelId="{DE47DF4C-A9D9-4C0E-B767-CC3BFF06E2E5}" type="pres">
      <dgm:prSet presAssocID="{22723D76-4214-4B8A-A1BE-6A6B933E4C06}" presName="childNode2tx" presStyleLbl="bgAcc1" presStyleIdx="5" presStyleCnt="7">
        <dgm:presLayoutVars>
          <dgm:bulletEnabled val="1"/>
        </dgm:presLayoutVars>
      </dgm:prSet>
      <dgm:spPr/>
    </dgm:pt>
    <dgm:pt modelId="{C1FB5D73-506D-4A20-9512-017802F55411}" type="pres">
      <dgm:prSet presAssocID="{22723D76-4214-4B8A-A1BE-6A6B933E4C06}" presName="parentNode2" presStyleLbl="node1" presStyleIdx="5" presStyleCnt="7">
        <dgm:presLayoutVars>
          <dgm:chMax val="0"/>
          <dgm:bulletEnabled val="1"/>
        </dgm:presLayoutVars>
      </dgm:prSet>
      <dgm:spPr/>
    </dgm:pt>
    <dgm:pt modelId="{D9E6354F-38FB-487E-8E5A-6E11EB2739C8}" type="pres">
      <dgm:prSet presAssocID="{22723D76-4214-4B8A-A1BE-6A6B933E4C06}" presName="connSite2" presStyleCnt="0"/>
      <dgm:spPr/>
    </dgm:pt>
    <dgm:pt modelId="{CB51E85D-8028-42B6-B322-D3378A987525}" type="pres">
      <dgm:prSet presAssocID="{B835CD1E-038E-4A8D-9A3D-B3E49CF49F82}" presName="Name18" presStyleLbl="sibTrans2D1" presStyleIdx="5" presStyleCnt="6"/>
      <dgm:spPr/>
    </dgm:pt>
    <dgm:pt modelId="{E9AE0309-A3A9-44D3-96EC-247AD67403A3}" type="pres">
      <dgm:prSet presAssocID="{4AAC69AB-D53C-4377-9D95-20782CF02101}" presName="composite1" presStyleCnt="0"/>
      <dgm:spPr/>
    </dgm:pt>
    <dgm:pt modelId="{0655741B-8663-426B-8970-114C8B9D8E83}" type="pres">
      <dgm:prSet presAssocID="{4AAC69AB-D53C-4377-9D95-20782CF02101}" presName="dummyNode1" presStyleLbl="node1" presStyleIdx="5" presStyleCnt="7"/>
      <dgm:spPr/>
    </dgm:pt>
    <dgm:pt modelId="{5D7C6C03-A616-41E6-AC61-31BF2162BE7D}" type="pres">
      <dgm:prSet presAssocID="{4AAC69AB-D53C-4377-9D95-20782CF02101}" presName="childNode1" presStyleLbl="bgAcc1" presStyleIdx="6" presStyleCnt="7">
        <dgm:presLayoutVars>
          <dgm:bulletEnabled val="1"/>
        </dgm:presLayoutVars>
      </dgm:prSet>
      <dgm:spPr/>
    </dgm:pt>
    <dgm:pt modelId="{C57D35F8-A90C-43B4-A082-0CBB769662AA}" type="pres">
      <dgm:prSet presAssocID="{4AAC69AB-D53C-4377-9D95-20782CF02101}" presName="childNode1tx" presStyleLbl="bgAcc1" presStyleIdx="6" presStyleCnt="7">
        <dgm:presLayoutVars>
          <dgm:bulletEnabled val="1"/>
        </dgm:presLayoutVars>
      </dgm:prSet>
      <dgm:spPr/>
    </dgm:pt>
    <dgm:pt modelId="{3BB6527F-6724-412B-93D0-531970386809}" type="pres">
      <dgm:prSet presAssocID="{4AAC69AB-D53C-4377-9D95-20782CF02101}" presName="parentNode1" presStyleLbl="node1" presStyleIdx="6" presStyleCnt="7">
        <dgm:presLayoutVars>
          <dgm:chMax val="1"/>
          <dgm:bulletEnabled val="1"/>
        </dgm:presLayoutVars>
      </dgm:prSet>
      <dgm:spPr/>
    </dgm:pt>
    <dgm:pt modelId="{2E6E8876-957B-4FAF-A9EF-ABF8CB687CB3}" type="pres">
      <dgm:prSet presAssocID="{4AAC69AB-D53C-4377-9D95-20782CF02101}" presName="connSite1" presStyleCnt="0"/>
      <dgm:spPr/>
    </dgm:pt>
  </dgm:ptLst>
  <dgm:cxnLst>
    <dgm:cxn modelId="{248B3E03-692E-45C0-88D6-10ADDF7AB162}" srcId="{7D3CB372-FC79-490B-815E-599551A24B40}" destId="{F9D32835-B03A-475E-B46E-E88E22D5E9F5}" srcOrd="3" destOrd="0" parTransId="{F4E63C3E-C2AE-4D16-B2C3-5C7BCE90AA18}" sibTransId="{ACC9ED6C-BBF2-427F-82E2-4633CCC118C8}"/>
    <dgm:cxn modelId="{AEF3883E-A495-B44B-B770-DEBB385C91AF}" type="presOf" srcId="{7C31325C-1EA1-4567-B939-0FAE2FA2E3FD}" destId="{F6BDF201-94AE-4A1D-A8AB-546793D6CB82}" srcOrd="0" destOrd="0" presId="urn:microsoft.com/office/officeart/2005/8/layout/hProcess4"/>
    <dgm:cxn modelId="{F392A63F-B023-4E4E-A001-B607EC503150}" type="presOf" srcId="{7D3CB372-FC79-490B-815E-599551A24B40}" destId="{98BD5F76-DB6D-40C7-BE29-1050FA35F28A}" srcOrd="0" destOrd="0" presId="urn:microsoft.com/office/officeart/2005/8/layout/hProcess4"/>
    <dgm:cxn modelId="{431C985E-FE57-EF44-90A4-81F16F951A9F}" type="presOf" srcId="{0A5C52FC-9B70-4660-B32A-5FA97348DC55}" destId="{2745E54B-1968-453C-85F5-BB46B97E966A}" srcOrd="0" destOrd="0" presId="urn:microsoft.com/office/officeart/2005/8/layout/hProcess4"/>
    <dgm:cxn modelId="{34D38F42-25BB-754A-B2E8-71CBA85D450E}" type="presOf" srcId="{F9D32835-B03A-475E-B46E-E88E22D5E9F5}" destId="{BD21E636-9DD2-414B-A90D-B68E037284D8}" srcOrd="0" destOrd="0" presId="urn:microsoft.com/office/officeart/2005/8/layout/hProcess4"/>
    <dgm:cxn modelId="{D196C249-E397-4C55-BDFE-0C05FD59BA21}" type="presOf" srcId="{C9518A5F-A0FC-4F77-8C90-8F1A92EA8A13}" destId="{E4009D7C-A968-4D8B-9CF4-E27E53C0843E}" srcOrd="0" destOrd="0" presId="urn:microsoft.com/office/officeart/2005/8/layout/hProcess4"/>
    <dgm:cxn modelId="{5BF3C66C-2677-D342-989B-274C6CF03819}" type="presOf" srcId="{4AAC69AB-D53C-4377-9D95-20782CF02101}" destId="{3BB6527F-6724-412B-93D0-531970386809}" srcOrd="0" destOrd="0" presId="urn:microsoft.com/office/officeart/2005/8/layout/hProcess4"/>
    <dgm:cxn modelId="{D8D5584D-F047-E34A-8FF7-86D2D14631E0}" type="presOf" srcId="{22723D76-4214-4B8A-A1BE-6A6B933E4C06}" destId="{C1FB5D73-506D-4A20-9512-017802F55411}" srcOrd="0" destOrd="0" presId="urn:microsoft.com/office/officeart/2005/8/layout/hProcess4"/>
    <dgm:cxn modelId="{7A23CE77-FECF-CB42-89FF-A4BAF43C03C0}" type="presOf" srcId="{49773583-A40C-42F9-82FC-7E00BBAD12D5}" destId="{3AC91B13-BD16-4161-85AA-C70940491064}" srcOrd="0" destOrd="0" presId="urn:microsoft.com/office/officeart/2005/8/layout/hProcess4"/>
    <dgm:cxn modelId="{295AF17D-1948-48B8-808E-3F56C998D86F}" srcId="{7D3CB372-FC79-490B-815E-599551A24B40}" destId="{7098F327-40C5-43C6-8A18-A39A21C3E467}" srcOrd="1" destOrd="0" parTransId="{4BC5301C-39B2-40A4-807E-8F8D4817623C}" sibTransId="{C9518A5F-A0FC-4F77-8C90-8F1A92EA8A13}"/>
    <dgm:cxn modelId="{D343B496-3F18-4F48-8E3F-2ADD0FE87CD5}" type="presOf" srcId="{A46B101E-1FC0-4B78-ABEC-623937A7BCBF}" destId="{D08EEAC9-6246-4591-9BCD-A158AC5AD61B}" srcOrd="0" destOrd="0" presId="urn:microsoft.com/office/officeart/2005/8/layout/hProcess4"/>
    <dgm:cxn modelId="{AD7071BB-2632-064A-9B39-CD59F38CD87F}" type="presOf" srcId="{B6E155D9-5CE6-4F6A-BC29-2A39FAE707BF}" destId="{E4AD461C-A047-43B8-8690-065FE0BFC55D}" srcOrd="0" destOrd="0" presId="urn:microsoft.com/office/officeart/2005/8/layout/hProcess4"/>
    <dgm:cxn modelId="{DE593BBC-AD6B-4702-8DFB-9641DBF17720}" type="presOf" srcId="{7098F327-40C5-43C6-8A18-A39A21C3E467}" destId="{68A4C1CC-2539-425A-866A-D338F68F9B21}" srcOrd="0" destOrd="0" presId="urn:microsoft.com/office/officeart/2005/8/layout/hProcess4"/>
    <dgm:cxn modelId="{42C13BBF-61D3-F246-9FA2-DD1A70E819A6}" srcId="{7D3CB372-FC79-490B-815E-599551A24B40}" destId="{49773583-A40C-42F9-82FC-7E00BBAD12D5}" srcOrd="4" destOrd="0" parTransId="{3DB77DCA-AB74-4AD4-B686-30691BFC8A2C}" sibTransId="{7C31325C-1EA1-4567-B939-0FAE2FA2E3FD}"/>
    <dgm:cxn modelId="{79279CC0-E09B-EA4D-AF2A-1230E950B90B}" type="presOf" srcId="{ACC9ED6C-BBF2-427F-82E2-4633CCC118C8}" destId="{4E2301E4-2797-40FF-A506-37F40DE19477}" srcOrd="0" destOrd="0" presId="urn:microsoft.com/office/officeart/2005/8/layout/hProcess4"/>
    <dgm:cxn modelId="{DC3D5EC9-6165-4655-8086-C5CE2A933371}" srcId="{7D3CB372-FC79-490B-815E-599551A24B40}" destId="{7564B3C3-664A-471E-A4DA-C3668E66223F}" srcOrd="0" destOrd="0" parTransId="{99153F63-DEAE-4FF8-9AC8-78131480878C}" sibTransId="{A46B101E-1FC0-4B78-ABEC-623937A7BCBF}"/>
    <dgm:cxn modelId="{1F9861CC-D601-884A-AB74-A7B6686BB6D7}" srcId="{7D3CB372-FC79-490B-815E-599551A24B40}" destId="{22723D76-4214-4B8A-A1BE-6A6B933E4C06}" srcOrd="5" destOrd="0" parTransId="{E2CFBC5C-43BD-4966-840D-188B07258BD0}" sibTransId="{B835CD1E-038E-4A8D-9A3D-B3E49CF49F82}"/>
    <dgm:cxn modelId="{9865EFCC-251D-F641-835B-380CE4646BCA}" srcId="{7D3CB372-FC79-490B-815E-599551A24B40}" destId="{B6E155D9-5CE6-4F6A-BC29-2A39FAE707BF}" srcOrd="2" destOrd="0" parTransId="{0077B22B-617D-4A22-B410-398516398010}" sibTransId="{0A5C52FC-9B70-4660-B32A-5FA97348DC55}"/>
    <dgm:cxn modelId="{CD1DF4CD-CB01-9B40-8476-B19B33D618A4}" type="presOf" srcId="{B835CD1E-038E-4A8D-9A3D-B3E49CF49F82}" destId="{CB51E85D-8028-42B6-B322-D3378A987525}" srcOrd="0" destOrd="0" presId="urn:microsoft.com/office/officeart/2005/8/layout/hProcess4"/>
    <dgm:cxn modelId="{70D2E3F2-3789-4590-BD9B-C4B4DD953682}" type="presOf" srcId="{7564B3C3-664A-471E-A4DA-C3668E66223F}" destId="{A6EAA29B-AAD6-4DD5-99C0-5C2D7F2E587E}" srcOrd="0" destOrd="0" presId="urn:microsoft.com/office/officeart/2005/8/layout/hProcess4"/>
    <dgm:cxn modelId="{D4A90DFF-1528-40AA-85D3-D279C1BF4D53}" srcId="{7D3CB372-FC79-490B-815E-599551A24B40}" destId="{4AAC69AB-D53C-4377-9D95-20782CF02101}" srcOrd="6" destOrd="0" parTransId="{4FE9596B-2696-49B2-B321-BD0D43D91A74}" sibTransId="{71D07CB5-FA5C-42FD-A586-F9F26438BBFE}"/>
    <dgm:cxn modelId="{2DB4FCBE-5116-410E-A5F3-D7A6535F9EC2}" type="presParOf" srcId="{98BD5F76-DB6D-40C7-BE29-1050FA35F28A}" destId="{B44C8BB6-FC92-49F1-9A50-05E2B063322E}" srcOrd="0" destOrd="0" presId="urn:microsoft.com/office/officeart/2005/8/layout/hProcess4"/>
    <dgm:cxn modelId="{E5951E04-BF5A-4D9A-8E9A-B8BDD59627D3}" type="presParOf" srcId="{98BD5F76-DB6D-40C7-BE29-1050FA35F28A}" destId="{5EB63208-D5F9-44A5-8A0E-CDA44D224ED2}" srcOrd="1" destOrd="0" presId="urn:microsoft.com/office/officeart/2005/8/layout/hProcess4"/>
    <dgm:cxn modelId="{724F706B-5674-442E-A9BF-54919B3D9351}" type="presParOf" srcId="{98BD5F76-DB6D-40C7-BE29-1050FA35F28A}" destId="{AAF63FE7-6B39-4166-8A2C-6CF823E1F721}" srcOrd="2" destOrd="0" presId="urn:microsoft.com/office/officeart/2005/8/layout/hProcess4"/>
    <dgm:cxn modelId="{6F773C12-AE61-40B9-970F-18B44C00D987}" type="presParOf" srcId="{AAF63FE7-6B39-4166-8A2C-6CF823E1F721}" destId="{AE1BD7AF-1772-4E9B-BDAF-959630C27BCA}" srcOrd="0" destOrd="0" presId="urn:microsoft.com/office/officeart/2005/8/layout/hProcess4"/>
    <dgm:cxn modelId="{B366F04A-276D-4494-A91D-BD4D419452B9}" type="presParOf" srcId="{AE1BD7AF-1772-4E9B-BDAF-959630C27BCA}" destId="{7E46B5DE-639B-400D-A070-CE6C8828FEBC}" srcOrd="0" destOrd="0" presId="urn:microsoft.com/office/officeart/2005/8/layout/hProcess4"/>
    <dgm:cxn modelId="{85E0864E-10C4-424F-AA4C-3D019B02C778}" type="presParOf" srcId="{AE1BD7AF-1772-4E9B-BDAF-959630C27BCA}" destId="{F3CE26E1-B2CB-4A3A-8853-F4A4CF40BCA3}" srcOrd="1" destOrd="0" presId="urn:microsoft.com/office/officeart/2005/8/layout/hProcess4"/>
    <dgm:cxn modelId="{6917AEAE-DD5F-453F-8241-178106BDB640}" type="presParOf" srcId="{AE1BD7AF-1772-4E9B-BDAF-959630C27BCA}" destId="{1F50FA9E-5244-463E-A1DB-E2CE77848ECB}" srcOrd="2" destOrd="0" presId="urn:microsoft.com/office/officeart/2005/8/layout/hProcess4"/>
    <dgm:cxn modelId="{9C2E63D6-8329-4C0F-90D9-E2BA1F78CB76}" type="presParOf" srcId="{AE1BD7AF-1772-4E9B-BDAF-959630C27BCA}" destId="{A6EAA29B-AAD6-4DD5-99C0-5C2D7F2E587E}" srcOrd="3" destOrd="0" presId="urn:microsoft.com/office/officeart/2005/8/layout/hProcess4"/>
    <dgm:cxn modelId="{981B55A6-133A-4798-80F0-BE08A5974A25}" type="presParOf" srcId="{AE1BD7AF-1772-4E9B-BDAF-959630C27BCA}" destId="{96112DCA-94F8-4D6A-844E-C3B00D5D4B5A}" srcOrd="4" destOrd="0" presId="urn:microsoft.com/office/officeart/2005/8/layout/hProcess4"/>
    <dgm:cxn modelId="{FADFD93B-5DC7-4C7D-A451-01F3F958C19D}" type="presParOf" srcId="{AAF63FE7-6B39-4166-8A2C-6CF823E1F721}" destId="{D08EEAC9-6246-4591-9BCD-A158AC5AD61B}" srcOrd="1" destOrd="0" presId="urn:microsoft.com/office/officeart/2005/8/layout/hProcess4"/>
    <dgm:cxn modelId="{279292DE-EFE7-476A-B771-B823815670F0}" type="presParOf" srcId="{AAF63FE7-6B39-4166-8A2C-6CF823E1F721}" destId="{45E07828-A380-4341-B041-E08D1D2FE1CA}" srcOrd="2" destOrd="0" presId="urn:microsoft.com/office/officeart/2005/8/layout/hProcess4"/>
    <dgm:cxn modelId="{91783616-AD5C-4948-AA63-49A743E5EF1C}" type="presParOf" srcId="{45E07828-A380-4341-B041-E08D1D2FE1CA}" destId="{D35CB6E2-C119-4811-BB4A-7371E3B13917}" srcOrd="0" destOrd="0" presId="urn:microsoft.com/office/officeart/2005/8/layout/hProcess4"/>
    <dgm:cxn modelId="{D0B7D148-462F-4E5B-B3B3-F6D177337353}" type="presParOf" srcId="{45E07828-A380-4341-B041-E08D1D2FE1CA}" destId="{ABE5994A-1FE2-4583-88DB-B44FE3C12A0F}" srcOrd="1" destOrd="0" presId="urn:microsoft.com/office/officeart/2005/8/layout/hProcess4"/>
    <dgm:cxn modelId="{5757B93B-0A22-4FF9-A5BE-11FC6E6320F4}" type="presParOf" srcId="{45E07828-A380-4341-B041-E08D1D2FE1CA}" destId="{1E1CF8DB-D4BB-4C68-8054-AE123B3CF07F}" srcOrd="2" destOrd="0" presId="urn:microsoft.com/office/officeart/2005/8/layout/hProcess4"/>
    <dgm:cxn modelId="{AE7EC060-201A-4993-A084-E4C00025ABDF}" type="presParOf" srcId="{45E07828-A380-4341-B041-E08D1D2FE1CA}" destId="{68A4C1CC-2539-425A-866A-D338F68F9B21}" srcOrd="3" destOrd="0" presId="urn:microsoft.com/office/officeart/2005/8/layout/hProcess4"/>
    <dgm:cxn modelId="{2574483A-9503-488C-9CF7-7E64D8AF4ACF}" type="presParOf" srcId="{45E07828-A380-4341-B041-E08D1D2FE1CA}" destId="{C3DB91F1-2779-407E-B176-6B24F67D249F}" srcOrd="4" destOrd="0" presId="urn:microsoft.com/office/officeart/2005/8/layout/hProcess4"/>
    <dgm:cxn modelId="{9028912C-CB4A-4117-A2D8-78AC9D0D56C1}" type="presParOf" srcId="{AAF63FE7-6B39-4166-8A2C-6CF823E1F721}" destId="{E4009D7C-A968-4D8B-9CF4-E27E53C0843E}" srcOrd="3" destOrd="0" presId="urn:microsoft.com/office/officeart/2005/8/layout/hProcess4"/>
    <dgm:cxn modelId="{4890D887-9626-394A-8BF8-15250D0ABA78}" type="presParOf" srcId="{AAF63FE7-6B39-4166-8A2C-6CF823E1F721}" destId="{F7FA6784-7353-41AB-9DA7-B9C2E4601E07}" srcOrd="4" destOrd="0" presId="urn:microsoft.com/office/officeart/2005/8/layout/hProcess4"/>
    <dgm:cxn modelId="{678FDD50-10CA-9B47-9C0D-0E9A8ACE02E1}" type="presParOf" srcId="{F7FA6784-7353-41AB-9DA7-B9C2E4601E07}" destId="{78F7E03F-7E8D-44D6-AEF9-5A8254D9AAFF}" srcOrd="0" destOrd="0" presId="urn:microsoft.com/office/officeart/2005/8/layout/hProcess4"/>
    <dgm:cxn modelId="{91C801FA-BF49-EF49-AC7E-DC7A6E6251C6}" type="presParOf" srcId="{F7FA6784-7353-41AB-9DA7-B9C2E4601E07}" destId="{8AB4413E-20A2-4377-B325-52EF92B1CD7E}" srcOrd="1" destOrd="0" presId="urn:microsoft.com/office/officeart/2005/8/layout/hProcess4"/>
    <dgm:cxn modelId="{40AE98A3-47B7-7842-9098-D77536172EAB}" type="presParOf" srcId="{F7FA6784-7353-41AB-9DA7-B9C2E4601E07}" destId="{387F8266-B3E7-40A9-8335-BF68DC1FB46F}" srcOrd="2" destOrd="0" presId="urn:microsoft.com/office/officeart/2005/8/layout/hProcess4"/>
    <dgm:cxn modelId="{9E687D91-2E7A-BB49-AFA3-282841BFB4D7}" type="presParOf" srcId="{F7FA6784-7353-41AB-9DA7-B9C2E4601E07}" destId="{E4AD461C-A047-43B8-8690-065FE0BFC55D}" srcOrd="3" destOrd="0" presId="urn:microsoft.com/office/officeart/2005/8/layout/hProcess4"/>
    <dgm:cxn modelId="{52B7A502-AB82-054E-B3E5-186793402FF0}" type="presParOf" srcId="{F7FA6784-7353-41AB-9DA7-B9C2E4601E07}" destId="{5895D917-54CB-48BC-A470-74526AE60015}" srcOrd="4" destOrd="0" presId="urn:microsoft.com/office/officeart/2005/8/layout/hProcess4"/>
    <dgm:cxn modelId="{41FC7373-2472-F24F-A232-3CD0CC3EAC11}" type="presParOf" srcId="{AAF63FE7-6B39-4166-8A2C-6CF823E1F721}" destId="{2745E54B-1968-453C-85F5-BB46B97E966A}" srcOrd="5" destOrd="0" presId="urn:microsoft.com/office/officeart/2005/8/layout/hProcess4"/>
    <dgm:cxn modelId="{A44BCA31-E96F-6D42-9969-75F7EA65BE07}" type="presParOf" srcId="{AAF63FE7-6B39-4166-8A2C-6CF823E1F721}" destId="{F07073C1-D0F3-4F67-AE99-2552052E05F6}" srcOrd="6" destOrd="0" presId="urn:microsoft.com/office/officeart/2005/8/layout/hProcess4"/>
    <dgm:cxn modelId="{3AF76AAB-9516-9D49-8D5C-4537E59052B9}" type="presParOf" srcId="{F07073C1-D0F3-4F67-AE99-2552052E05F6}" destId="{5F1C7CDA-1A2B-4D63-83CA-60722D0A620B}" srcOrd="0" destOrd="0" presId="urn:microsoft.com/office/officeart/2005/8/layout/hProcess4"/>
    <dgm:cxn modelId="{1BA65ACB-2204-5940-A17B-F38C4412EC95}" type="presParOf" srcId="{F07073C1-D0F3-4F67-AE99-2552052E05F6}" destId="{12FB3433-EEC9-47D6-8316-3E731714E276}" srcOrd="1" destOrd="0" presId="urn:microsoft.com/office/officeart/2005/8/layout/hProcess4"/>
    <dgm:cxn modelId="{24315778-AC2E-344C-9525-9D427F4BA239}" type="presParOf" srcId="{F07073C1-D0F3-4F67-AE99-2552052E05F6}" destId="{334AA8A5-AB43-494C-AD53-205BC98E548F}" srcOrd="2" destOrd="0" presId="urn:microsoft.com/office/officeart/2005/8/layout/hProcess4"/>
    <dgm:cxn modelId="{D82F7A5A-65DE-2541-B149-54166913031B}" type="presParOf" srcId="{F07073C1-D0F3-4F67-AE99-2552052E05F6}" destId="{BD21E636-9DD2-414B-A90D-B68E037284D8}" srcOrd="3" destOrd="0" presId="urn:microsoft.com/office/officeart/2005/8/layout/hProcess4"/>
    <dgm:cxn modelId="{A111624D-2144-D444-A321-112D22EF77EB}" type="presParOf" srcId="{F07073C1-D0F3-4F67-AE99-2552052E05F6}" destId="{CEBECAF8-A7FF-4A3D-847B-E5B863D3E289}" srcOrd="4" destOrd="0" presId="urn:microsoft.com/office/officeart/2005/8/layout/hProcess4"/>
    <dgm:cxn modelId="{43ED9C70-2C6A-A844-9167-AC6129B70C7D}" type="presParOf" srcId="{AAF63FE7-6B39-4166-8A2C-6CF823E1F721}" destId="{4E2301E4-2797-40FF-A506-37F40DE19477}" srcOrd="7" destOrd="0" presId="urn:microsoft.com/office/officeart/2005/8/layout/hProcess4"/>
    <dgm:cxn modelId="{4A0343AF-4541-CF46-89A8-513E8D8EAAB7}" type="presParOf" srcId="{AAF63FE7-6B39-4166-8A2C-6CF823E1F721}" destId="{041048FC-BB57-454B-A99E-B8F85B6DE576}" srcOrd="8" destOrd="0" presId="urn:microsoft.com/office/officeart/2005/8/layout/hProcess4"/>
    <dgm:cxn modelId="{79310AEA-3F92-5C49-A74A-C1F413171D9D}" type="presParOf" srcId="{041048FC-BB57-454B-A99E-B8F85B6DE576}" destId="{B15FB23C-FA37-4936-B2F9-D3B8201B2ED3}" srcOrd="0" destOrd="0" presId="urn:microsoft.com/office/officeart/2005/8/layout/hProcess4"/>
    <dgm:cxn modelId="{5D967D82-7BD5-3149-B443-E9C8CCA32B55}" type="presParOf" srcId="{041048FC-BB57-454B-A99E-B8F85B6DE576}" destId="{6EF0B37D-2529-4845-BD6B-5695EF264DA3}" srcOrd="1" destOrd="0" presId="urn:microsoft.com/office/officeart/2005/8/layout/hProcess4"/>
    <dgm:cxn modelId="{50D74047-22D9-784F-A29F-DBB527940242}" type="presParOf" srcId="{041048FC-BB57-454B-A99E-B8F85B6DE576}" destId="{8B5951D5-7897-4AF0-9167-F0C525E113CE}" srcOrd="2" destOrd="0" presId="urn:microsoft.com/office/officeart/2005/8/layout/hProcess4"/>
    <dgm:cxn modelId="{F9B1E993-F67B-F741-A0C4-B3F6A68C5D14}" type="presParOf" srcId="{041048FC-BB57-454B-A99E-B8F85B6DE576}" destId="{3AC91B13-BD16-4161-85AA-C70940491064}" srcOrd="3" destOrd="0" presId="urn:microsoft.com/office/officeart/2005/8/layout/hProcess4"/>
    <dgm:cxn modelId="{4591D40C-0764-7041-B98C-F39A3CBA9E2F}" type="presParOf" srcId="{041048FC-BB57-454B-A99E-B8F85B6DE576}" destId="{1856DB16-1350-4A96-AC35-2D5637299714}" srcOrd="4" destOrd="0" presId="urn:microsoft.com/office/officeart/2005/8/layout/hProcess4"/>
    <dgm:cxn modelId="{89943905-DB46-1448-95C0-2CF5C92F775A}" type="presParOf" srcId="{AAF63FE7-6B39-4166-8A2C-6CF823E1F721}" destId="{F6BDF201-94AE-4A1D-A8AB-546793D6CB82}" srcOrd="9" destOrd="0" presId="urn:microsoft.com/office/officeart/2005/8/layout/hProcess4"/>
    <dgm:cxn modelId="{458C799C-0C1F-C74D-9A19-41F7E940757A}" type="presParOf" srcId="{AAF63FE7-6B39-4166-8A2C-6CF823E1F721}" destId="{953C2FAC-00F3-413E-94D4-329AB2B9AFB0}" srcOrd="10" destOrd="0" presId="urn:microsoft.com/office/officeart/2005/8/layout/hProcess4"/>
    <dgm:cxn modelId="{11FC3EAB-6A8D-944B-AD53-C66A828DB334}" type="presParOf" srcId="{953C2FAC-00F3-413E-94D4-329AB2B9AFB0}" destId="{AFC48B3A-5237-4889-8C26-40E332A9A016}" srcOrd="0" destOrd="0" presId="urn:microsoft.com/office/officeart/2005/8/layout/hProcess4"/>
    <dgm:cxn modelId="{4022BEB8-BF57-3B48-96BE-46256B74590D}" type="presParOf" srcId="{953C2FAC-00F3-413E-94D4-329AB2B9AFB0}" destId="{7EDBBBD0-C44E-4A2D-8699-5C907063A09C}" srcOrd="1" destOrd="0" presId="urn:microsoft.com/office/officeart/2005/8/layout/hProcess4"/>
    <dgm:cxn modelId="{8F0075E7-8978-A943-9FE6-345A2C50D53B}" type="presParOf" srcId="{953C2FAC-00F3-413E-94D4-329AB2B9AFB0}" destId="{DE47DF4C-A9D9-4C0E-B767-CC3BFF06E2E5}" srcOrd="2" destOrd="0" presId="urn:microsoft.com/office/officeart/2005/8/layout/hProcess4"/>
    <dgm:cxn modelId="{756283B4-0364-A344-B403-40DB5A958D74}" type="presParOf" srcId="{953C2FAC-00F3-413E-94D4-329AB2B9AFB0}" destId="{C1FB5D73-506D-4A20-9512-017802F55411}" srcOrd="3" destOrd="0" presId="urn:microsoft.com/office/officeart/2005/8/layout/hProcess4"/>
    <dgm:cxn modelId="{A49591EF-1DF2-DE47-9A24-A882F6B576B6}" type="presParOf" srcId="{953C2FAC-00F3-413E-94D4-329AB2B9AFB0}" destId="{D9E6354F-38FB-487E-8E5A-6E11EB2739C8}" srcOrd="4" destOrd="0" presId="urn:microsoft.com/office/officeart/2005/8/layout/hProcess4"/>
    <dgm:cxn modelId="{C0C684FC-5A3D-BE43-812A-328328C67892}" type="presParOf" srcId="{AAF63FE7-6B39-4166-8A2C-6CF823E1F721}" destId="{CB51E85D-8028-42B6-B322-D3378A987525}" srcOrd="11" destOrd="0" presId="urn:microsoft.com/office/officeart/2005/8/layout/hProcess4"/>
    <dgm:cxn modelId="{4224DC6D-C7ED-6F48-8ED4-05CF8AD00F70}" type="presParOf" srcId="{AAF63FE7-6B39-4166-8A2C-6CF823E1F721}" destId="{E9AE0309-A3A9-44D3-96EC-247AD67403A3}" srcOrd="12" destOrd="0" presId="urn:microsoft.com/office/officeart/2005/8/layout/hProcess4"/>
    <dgm:cxn modelId="{BA8420B0-47B1-C34C-950C-E4D6737CB42D}" type="presParOf" srcId="{E9AE0309-A3A9-44D3-96EC-247AD67403A3}" destId="{0655741B-8663-426B-8970-114C8B9D8E83}" srcOrd="0" destOrd="0" presId="urn:microsoft.com/office/officeart/2005/8/layout/hProcess4"/>
    <dgm:cxn modelId="{BF1E86E7-CF4B-4A48-BF26-AB757FDF25F6}" type="presParOf" srcId="{E9AE0309-A3A9-44D3-96EC-247AD67403A3}" destId="{5D7C6C03-A616-41E6-AC61-31BF2162BE7D}" srcOrd="1" destOrd="0" presId="urn:microsoft.com/office/officeart/2005/8/layout/hProcess4"/>
    <dgm:cxn modelId="{BF6BB0A0-2A76-0544-AD4C-35FC385C8640}" type="presParOf" srcId="{E9AE0309-A3A9-44D3-96EC-247AD67403A3}" destId="{C57D35F8-A90C-43B4-A082-0CBB769662AA}" srcOrd="2" destOrd="0" presId="urn:microsoft.com/office/officeart/2005/8/layout/hProcess4"/>
    <dgm:cxn modelId="{3890BF86-3D91-FB44-B745-0F99DC924F26}" type="presParOf" srcId="{E9AE0309-A3A9-44D3-96EC-247AD67403A3}" destId="{3BB6527F-6724-412B-93D0-531970386809}" srcOrd="3" destOrd="0" presId="urn:microsoft.com/office/officeart/2005/8/layout/hProcess4"/>
    <dgm:cxn modelId="{B78A8759-0B6E-204C-8F9E-916FE05C9FE7}" type="presParOf" srcId="{E9AE0309-A3A9-44D3-96EC-247AD67403A3}" destId="{2E6E8876-957B-4FAF-A9EF-ABF8CB687CB3}"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2F94DE-A090-465A-ABDE-A1DBDECF676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9141BD09-93D1-4B13-A866-0D217A5DDC74}">
      <dgm:prSet phldrT="[Text]"/>
      <dgm:spPr/>
      <dgm:t>
        <a:bodyPr/>
        <a:lstStyle/>
        <a:p>
          <a:r>
            <a:rPr lang="en-US"/>
            <a:t>Methane Resource</a:t>
          </a:r>
        </a:p>
      </dgm:t>
    </dgm:pt>
    <dgm:pt modelId="{5949EF02-BF89-4112-AD0A-6AB7E3DFC4CD}" type="parTrans" cxnId="{5926C1A5-3F47-4CFA-A572-EAB0FF0BB240}">
      <dgm:prSet/>
      <dgm:spPr/>
      <dgm:t>
        <a:bodyPr/>
        <a:lstStyle/>
        <a:p>
          <a:endParaRPr lang="en-US"/>
        </a:p>
      </dgm:t>
    </dgm:pt>
    <dgm:pt modelId="{16A28120-7006-45D6-BB4A-1F88C7F7B1DA}" type="sibTrans" cxnId="{5926C1A5-3F47-4CFA-A572-EAB0FF0BB240}">
      <dgm:prSet/>
      <dgm:spPr/>
      <dgm:t>
        <a:bodyPr/>
        <a:lstStyle/>
        <a:p>
          <a:endParaRPr lang="en-US"/>
        </a:p>
      </dgm:t>
    </dgm:pt>
    <dgm:pt modelId="{EE7246F3-1306-4EA4-A045-68B45E52978A}">
      <dgm:prSet phldrT="[Text]"/>
      <dgm:spPr/>
      <dgm:t>
        <a:bodyPr/>
        <a:lstStyle/>
        <a:p>
          <a:r>
            <a:rPr lang="en-US"/>
            <a:t>Methane is collected from a source (usually from natural gas)</a:t>
          </a:r>
        </a:p>
      </dgm:t>
    </dgm:pt>
    <dgm:pt modelId="{545853F9-4948-4DA8-9ED3-744CF47D4EE4}" type="parTrans" cxnId="{3C9196B1-1CD7-4F05-A9AC-159E61E87438}">
      <dgm:prSet/>
      <dgm:spPr/>
      <dgm:t>
        <a:bodyPr/>
        <a:lstStyle/>
        <a:p>
          <a:endParaRPr lang="en-US"/>
        </a:p>
      </dgm:t>
    </dgm:pt>
    <dgm:pt modelId="{6BD2B1EE-B343-4FD0-BB23-2FA0EA246885}" type="sibTrans" cxnId="{3C9196B1-1CD7-4F05-A9AC-159E61E87438}">
      <dgm:prSet/>
      <dgm:spPr/>
      <dgm:t>
        <a:bodyPr/>
        <a:lstStyle/>
        <a:p>
          <a:endParaRPr lang="en-US"/>
        </a:p>
      </dgm:t>
    </dgm:pt>
    <dgm:pt modelId="{D310E76A-66B7-4FC8-8BDC-F8E2F3A06C6E}">
      <dgm:prSet phldrT="[Text]"/>
      <dgm:spPr/>
      <dgm:t>
        <a:bodyPr/>
        <a:lstStyle/>
        <a:p>
          <a:r>
            <a:rPr lang="en-US"/>
            <a:t>Steam-Methane Reforming</a:t>
          </a:r>
        </a:p>
      </dgm:t>
    </dgm:pt>
    <dgm:pt modelId="{74BBF7D0-723A-44F5-A7F4-911060A98D90}" type="parTrans" cxnId="{F19B218F-134B-43BC-91FD-2B9A84DA2902}">
      <dgm:prSet/>
      <dgm:spPr/>
      <dgm:t>
        <a:bodyPr/>
        <a:lstStyle/>
        <a:p>
          <a:endParaRPr lang="en-US"/>
        </a:p>
      </dgm:t>
    </dgm:pt>
    <dgm:pt modelId="{963317E9-01A7-43F2-9D06-FE9473E11FC0}" type="sibTrans" cxnId="{F19B218F-134B-43BC-91FD-2B9A84DA2902}">
      <dgm:prSet/>
      <dgm:spPr/>
      <dgm:t>
        <a:bodyPr/>
        <a:lstStyle/>
        <a:p>
          <a:endParaRPr lang="en-US"/>
        </a:p>
      </dgm:t>
    </dgm:pt>
    <dgm:pt modelId="{174B9CE2-B810-4CC7-B010-4111CAAE7A52}">
      <dgm:prSet phldrT="[Text]"/>
      <dgm:spPr/>
      <dgm:t>
        <a:bodyPr/>
        <a:lstStyle/>
        <a:p>
          <a:r>
            <a:rPr lang="en-US"/>
            <a:t>High temperature steam (at 700-1,000 </a:t>
          </a:r>
          <a:r>
            <a:rPr lang="en-US">
              <a:latin typeface="Calibri" panose="020F0502020204030204" pitchFamily="34" charset="0"/>
              <a:cs typeface="Calibri" panose="020F0502020204030204" pitchFamily="34" charset="0"/>
            </a:rPr>
            <a:t>°C) is added to the methane gas</a:t>
          </a:r>
          <a:endParaRPr lang="en-US"/>
        </a:p>
      </dgm:t>
    </dgm:pt>
    <dgm:pt modelId="{6E1E16B8-2770-4D6E-9B0A-34373D14AC6C}" type="parTrans" cxnId="{D0C81C1E-1417-499E-869B-B20F32EC5785}">
      <dgm:prSet/>
      <dgm:spPr/>
      <dgm:t>
        <a:bodyPr/>
        <a:lstStyle/>
        <a:p>
          <a:endParaRPr lang="en-US"/>
        </a:p>
      </dgm:t>
    </dgm:pt>
    <dgm:pt modelId="{39467A36-AF31-4A89-93F2-2E85F1186987}" type="sibTrans" cxnId="{D0C81C1E-1417-499E-869B-B20F32EC5785}">
      <dgm:prSet/>
      <dgm:spPr/>
      <dgm:t>
        <a:bodyPr/>
        <a:lstStyle/>
        <a:p>
          <a:endParaRPr lang="en-US"/>
        </a:p>
      </dgm:t>
    </dgm:pt>
    <dgm:pt modelId="{85BA0210-CAC6-41CB-949F-A68DC85B8D0E}">
      <dgm:prSet phldrT="[Text]"/>
      <dgm:spPr/>
      <dgm:t>
        <a:bodyPr/>
        <a:lstStyle/>
        <a:p>
          <a:r>
            <a:rPr lang="en-US"/>
            <a:t>Hydrogen Extraction</a:t>
          </a:r>
        </a:p>
      </dgm:t>
    </dgm:pt>
    <dgm:pt modelId="{6910FF78-A699-495E-88F5-0F3AA3A17041}" type="parTrans" cxnId="{52169F35-7E5F-43B0-A61B-D7EACA7E27B5}">
      <dgm:prSet/>
      <dgm:spPr/>
      <dgm:t>
        <a:bodyPr/>
        <a:lstStyle/>
        <a:p>
          <a:endParaRPr lang="en-US"/>
        </a:p>
      </dgm:t>
    </dgm:pt>
    <dgm:pt modelId="{A087D96F-6FC2-494A-BB0C-1C24D5E51029}" type="sibTrans" cxnId="{52169F35-7E5F-43B0-A61B-D7EACA7E27B5}">
      <dgm:prSet/>
      <dgm:spPr/>
      <dgm:t>
        <a:bodyPr/>
        <a:lstStyle/>
        <a:p>
          <a:endParaRPr lang="en-US"/>
        </a:p>
      </dgm:t>
    </dgm:pt>
    <dgm:pt modelId="{79F01800-4A5A-4D09-B5CD-1B9BB604BE1A}">
      <dgm:prSet phldrT="[Text]"/>
      <dgm:spPr/>
      <dgm:t>
        <a:bodyPr/>
        <a:lstStyle/>
        <a:p>
          <a:r>
            <a:rPr lang="en-US"/>
            <a:t>Hydrogen gas is extracted from the steam-methane mix from an added catalyst</a:t>
          </a:r>
        </a:p>
      </dgm:t>
    </dgm:pt>
    <dgm:pt modelId="{51800684-1142-40CE-B9D4-54861FB99ABF}" type="parTrans" cxnId="{F6378B9C-B387-42A5-99D3-7E60D7CA6612}">
      <dgm:prSet/>
      <dgm:spPr/>
      <dgm:t>
        <a:bodyPr/>
        <a:lstStyle/>
        <a:p>
          <a:endParaRPr lang="en-US"/>
        </a:p>
      </dgm:t>
    </dgm:pt>
    <dgm:pt modelId="{0C70F278-0BF6-4F58-9FB1-DDAEDE2C85B5}" type="sibTrans" cxnId="{F6378B9C-B387-42A5-99D3-7E60D7CA6612}">
      <dgm:prSet/>
      <dgm:spPr/>
      <dgm:t>
        <a:bodyPr/>
        <a:lstStyle/>
        <a:p>
          <a:endParaRPr lang="en-US"/>
        </a:p>
      </dgm:t>
    </dgm:pt>
    <dgm:pt modelId="{C49113E6-561D-46C8-A22A-0D8B75298382}" type="pres">
      <dgm:prSet presAssocID="{BB2F94DE-A090-465A-ABDE-A1DBDECF676C}" presName="rootnode" presStyleCnt="0">
        <dgm:presLayoutVars>
          <dgm:chMax/>
          <dgm:chPref/>
          <dgm:dir/>
          <dgm:animLvl val="lvl"/>
        </dgm:presLayoutVars>
      </dgm:prSet>
      <dgm:spPr/>
    </dgm:pt>
    <dgm:pt modelId="{F6D164C5-93BF-483F-9BBB-A86BE64DFC41}" type="pres">
      <dgm:prSet presAssocID="{9141BD09-93D1-4B13-A866-0D217A5DDC74}" presName="composite" presStyleCnt="0"/>
      <dgm:spPr/>
    </dgm:pt>
    <dgm:pt modelId="{60F8381B-71BE-4730-A306-58CBC07F7596}" type="pres">
      <dgm:prSet presAssocID="{9141BD09-93D1-4B13-A866-0D217A5DDC74}" presName="bentUpArrow1" presStyleLbl="alignImgPlace1" presStyleIdx="0" presStyleCnt="2"/>
      <dgm:spPr/>
    </dgm:pt>
    <dgm:pt modelId="{AD9F75BD-7780-4FE6-982E-B8CADB24C047}" type="pres">
      <dgm:prSet presAssocID="{9141BD09-93D1-4B13-A866-0D217A5DDC74}" presName="ParentText" presStyleLbl="node1" presStyleIdx="0" presStyleCnt="3">
        <dgm:presLayoutVars>
          <dgm:chMax val="1"/>
          <dgm:chPref val="1"/>
          <dgm:bulletEnabled val="1"/>
        </dgm:presLayoutVars>
      </dgm:prSet>
      <dgm:spPr/>
    </dgm:pt>
    <dgm:pt modelId="{702C2DFB-6407-4D45-B444-E1994744D7C0}" type="pres">
      <dgm:prSet presAssocID="{9141BD09-93D1-4B13-A866-0D217A5DDC74}" presName="ChildText" presStyleLbl="revTx" presStyleIdx="0" presStyleCnt="3" custScaleX="189636" custLinFactNeighborX="44229" custLinFactNeighborY="-1800">
        <dgm:presLayoutVars>
          <dgm:chMax val="0"/>
          <dgm:chPref val="0"/>
          <dgm:bulletEnabled val="1"/>
        </dgm:presLayoutVars>
      </dgm:prSet>
      <dgm:spPr/>
    </dgm:pt>
    <dgm:pt modelId="{8D13E55B-9911-4CAE-AF18-89680289752B}" type="pres">
      <dgm:prSet presAssocID="{16A28120-7006-45D6-BB4A-1F88C7F7B1DA}" presName="sibTrans" presStyleCnt="0"/>
      <dgm:spPr/>
    </dgm:pt>
    <dgm:pt modelId="{EAF5ED17-1465-4E69-AEE7-3D006BED6168}" type="pres">
      <dgm:prSet presAssocID="{D310E76A-66B7-4FC8-8BDC-F8E2F3A06C6E}" presName="composite" presStyleCnt="0"/>
      <dgm:spPr/>
    </dgm:pt>
    <dgm:pt modelId="{2C925EBC-6FB6-41EE-8C7B-F07F537826FC}" type="pres">
      <dgm:prSet presAssocID="{D310E76A-66B7-4FC8-8BDC-F8E2F3A06C6E}" presName="bentUpArrow1" presStyleLbl="alignImgPlace1" presStyleIdx="1" presStyleCnt="2"/>
      <dgm:spPr/>
    </dgm:pt>
    <dgm:pt modelId="{C2E09CBA-DFCC-4C30-8D21-4641BC74D761}" type="pres">
      <dgm:prSet presAssocID="{D310E76A-66B7-4FC8-8BDC-F8E2F3A06C6E}" presName="ParentText" presStyleLbl="node1" presStyleIdx="1" presStyleCnt="3">
        <dgm:presLayoutVars>
          <dgm:chMax val="1"/>
          <dgm:chPref val="1"/>
          <dgm:bulletEnabled val="1"/>
        </dgm:presLayoutVars>
      </dgm:prSet>
      <dgm:spPr/>
    </dgm:pt>
    <dgm:pt modelId="{E30D49FE-B8C6-4911-9E17-EEF53EAC4697}" type="pres">
      <dgm:prSet presAssocID="{D310E76A-66B7-4FC8-8BDC-F8E2F3A06C6E}" presName="ChildText" presStyleLbl="revTx" presStyleIdx="1" presStyleCnt="3" custScaleX="166545" custLinFactNeighborX="47863">
        <dgm:presLayoutVars>
          <dgm:chMax val="0"/>
          <dgm:chPref val="0"/>
          <dgm:bulletEnabled val="1"/>
        </dgm:presLayoutVars>
      </dgm:prSet>
      <dgm:spPr/>
    </dgm:pt>
    <dgm:pt modelId="{56ED3395-A769-4A98-8122-B2FC1AF2A0C2}" type="pres">
      <dgm:prSet presAssocID="{963317E9-01A7-43F2-9D06-FE9473E11FC0}" presName="sibTrans" presStyleCnt="0"/>
      <dgm:spPr/>
    </dgm:pt>
    <dgm:pt modelId="{D7D06902-840A-4480-BE47-E07E1331B83D}" type="pres">
      <dgm:prSet presAssocID="{85BA0210-CAC6-41CB-949F-A68DC85B8D0E}" presName="composite" presStyleCnt="0"/>
      <dgm:spPr/>
    </dgm:pt>
    <dgm:pt modelId="{B0BA0CC0-BB9B-45FB-AE4A-4F40D1ECAF0E}" type="pres">
      <dgm:prSet presAssocID="{85BA0210-CAC6-41CB-949F-A68DC85B8D0E}" presName="ParentText" presStyleLbl="node1" presStyleIdx="2" presStyleCnt="3">
        <dgm:presLayoutVars>
          <dgm:chMax val="1"/>
          <dgm:chPref val="1"/>
          <dgm:bulletEnabled val="1"/>
        </dgm:presLayoutVars>
      </dgm:prSet>
      <dgm:spPr/>
    </dgm:pt>
    <dgm:pt modelId="{D4D21215-840D-41A2-981B-F82CE7FABF25}" type="pres">
      <dgm:prSet presAssocID="{85BA0210-CAC6-41CB-949F-A68DC85B8D0E}" presName="FinalChildText" presStyleLbl="revTx" presStyleIdx="2" presStyleCnt="3" custScaleX="199046" custLinFactNeighborX="51754" custLinFactNeighborY="3502">
        <dgm:presLayoutVars>
          <dgm:chMax val="0"/>
          <dgm:chPref val="0"/>
          <dgm:bulletEnabled val="1"/>
        </dgm:presLayoutVars>
      </dgm:prSet>
      <dgm:spPr/>
    </dgm:pt>
  </dgm:ptLst>
  <dgm:cxnLst>
    <dgm:cxn modelId="{3CD10515-4E7A-419D-B81F-B9F2999E34E2}" type="presOf" srcId="{D310E76A-66B7-4FC8-8BDC-F8E2F3A06C6E}" destId="{C2E09CBA-DFCC-4C30-8D21-4641BC74D761}" srcOrd="0" destOrd="0" presId="urn:microsoft.com/office/officeart/2005/8/layout/StepDownProcess"/>
    <dgm:cxn modelId="{D0C81C1E-1417-499E-869B-B20F32EC5785}" srcId="{D310E76A-66B7-4FC8-8BDC-F8E2F3A06C6E}" destId="{174B9CE2-B810-4CC7-B010-4111CAAE7A52}" srcOrd="0" destOrd="0" parTransId="{6E1E16B8-2770-4D6E-9B0A-34373D14AC6C}" sibTransId="{39467A36-AF31-4A89-93F2-2E85F1186987}"/>
    <dgm:cxn modelId="{52169F35-7E5F-43B0-A61B-D7EACA7E27B5}" srcId="{BB2F94DE-A090-465A-ABDE-A1DBDECF676C}" destId="{85BA0210-CAC6-41CB-949F-A68DC85B8D0E}" srcOrd="2" destOrd="0" parTransId="{6910FF78-A699-495E-88F5-0F3AA3A17041}" sibTransId="{A087D96F-6FC2-494A-BB0C-1C24D5E51029}"/>
    <dgm:cxn modelId="{29B23650-8CB1-4153-9E21-B5C630C3E919}" type="presOf" srcId="{BB2F94DE-A090-465A-ABDE-A1DBDECF676C}" destId="{C49113E6-561D-46C8-A22A-0D8B75298382}" srcOrd="0" destOrd="0" presId="urn:microsoft.com/office/officeart/2005/8/layout/StepDownProcess"/>
    <dgm:cxn modelId="{8C480357-8F17-4E96-8A46-0DBBCB72640B}" type="presOf" srcId="{79F01800-4A5A-4D09-B5CD-1B9BB604BE1A}" destId="{D4D21215-840D-41A2-981B-F82CE7FABF25}" srcOrd="0" destOrd="0" presId="urn:microsoft.com/office/officeart/2005/8/layout/StepDownProcess"/>
    <dgm:cxn modelId="{91D4D27C-9ADD-47F8-AB07-7FF4A37DC3BD}" type="presOf" srcId="{9141BD09-93D1-4B13-A866-0D217A5DDC74}" destId="{AD9F75BD-7780-4FE6-982E-B8CADB24C047}" srcOrd="0" destOrd="0" presId="urn:microsoft.com/office/officeart/2005/8/layout/StepDownProcess"/>
    <dgm:cxn modelId="{F19B218F-134B-43BC-91FD-2B9A84DA2902}" srcId="{BB2F94DE-A090-465A-ABDE-A1DBDECF676C}" destId="{D310E76A-66B7-4FC8-8BDC-F8E2F3A06C6E}" srcOrd="1" destOrd="0" parTransId="{74BBF7D0-723A-44F5-A7F4-911060A98D90}" sibTransId="{963317E9-01A7-43F2-9D06-FE9473E11FC0}"/>
    <dgm:cxn modelId="{F6378B9C-B387-42A5-99D3-7E60D7CA6612}" srcId="{85BA0210-CAC6-41CB-949F-A68DC85B8D0E}" destId="{79F01800-4A5A-4D09-B5CD-1B9BB604BE1A}" srcOrd="0" destOrd="0" parTransId="{51800684-1142-40CE-B9D4-54861FB99ABF}" sibTransId="{0C70F278-0BF6-4F58-9FB1-DDAEDE2C85B5}"/>
    <dgm:cxn modelId="{55EC8D9C-4AB8-462C-B0C4-B0FE50ABB2AB}" type="presOf" srcId="{EE7246F3-1306-4EA4-A045-68B45E52978A}" destId="{702C2DFB-6407-4D45-B444-E1994744D7C0}" srcOrd="0" destOrd="0" presId="urn:microsoft.com/office/officeart/2005/8/layout/StepDownProcess"/>
    <dgm:cxn modelId="{5926C1A5-3F47-4CFA-A572-EAB0FF0BB240}" srcId="{BB2F94DE-A090-465A-ABDE-A1DBDECF676C}" destId="{9141BD09-93D1-4B13-A866-0D217A5DDC74}" srcOrd="0" destOrd="0" parTransId="{5949EF02-BF89-4112-AD0A-6AB7E3DFC4CD}" sibTransId="{16A28120-7006-45D6-BB4A-1F88C7F7B1DA}"/>
    <dgm:cxn modelId="{3C9196B1-1CD7-4F05-A9AC-159E61E87438}" srcId="{9141BD09-93D1-4B13-A866-0D217A5DDC74}" destId="{EE7246F3-1306-4EA4-A045-68B45E52978A}" srcOrd="0" destOrd="0" parTransId="{545853F9-4948-4DA8-9ED3-744CF47D4EE4}" sibTransId="{6BD2B1EE-B343-4FD0-BB23-2FA0EA246885}"/>
    <dgm:cxn modelId="{88F483B7-2BEC-4FFC-9799-3D9B9D6FD9A1}" type="presOf" srcId="{85BA0210-CAC6-41CB-949F-A68DC85B8D0E}" destId="{B0BA0CC0-BB9B-45FB-AE4A-4F40D1ECAF0E}" srcOrd="0" destOrd="0" presId="urn:microsoft.com/office/officeart/2005/8/layout/StepDownProcess"/>
    <dgm:cxn modelId="{4123D3D4-08E1-4B8C-B37F-DB35779B7AAD}" type="presOf" srcId="{174B9CE2-B810-4CC7-B010-4111CAAE7A52}" destId="{E30D49FE-B8C6-4911-9E17-EEF53EAC4697}" srcOrd="0" destOrd="0" presId="urn:microsoft.com/office/officeart/2005/8/layout/StepDownProcess"/>
    <dgm:cxn modelId="{9C73F0E9-8D8E-47BD-AA5C-0129BABA492A}" type="presParOf" srcId="{C49113E6-561D-46C8-A22A-0D8B75298382}" destId="{F6D164C5-93BF-483F-9BBB-A86BE64DFC41}" srcOrd="0" destOrd="0" presId="urn:microsoft.com/office/officeart/2005/8/layout/StepDownProcess"/>
    <dgm:cxn modelId="{6C61BA2E-0441-4442-91EA-53D14AC6E45F}" type="presParOf" srcId="{F6D164C5-93BF-483F-9BBB-A86BE64DFC41}" destId="{60F8381B-71BE-4730-A306-58CBC07F7596}" srcOrd="0" destOrd="0" presId="urn:microsoft.com/office/officeart/2005/8/layout/StepDownProcess"/>
    <dgm:cxn modelId="{2FE5CDCD-5644-4DB3-A347-4A4133C91B0C}" type="presParOf" srcId="{F6D164C5-93BF-483F-9BBB-A86BE64DFC41}" destId="{AD9F75BD-7780-4FE6-982E-B8CADB24C047}" srcOrd="1" destOrd="0" presId="urn:microsoft.com/office/officeart/2005/8/layout/StepDownProcess"/>
    <dgm:cxn modelId="{368F1D80-B7C3-42F0-A033-401BC321C4BF}" type="presParOf" srcId="{F6D164C5-93BF-483F-9BBB-A86BE64DFC41}" destId="{702C2DFB-6407-4D45-B444-E1994744D7C0}" srcOrd="2" destOrd="0" presId="urn:microsoft.com/office/officeart/2005/8/layout/StepDownProcess"/>
    <dgm:cxn modelId="{A42799E1-C9A1-4588-8C34-E17F321E0F67}" type="presParOf" srcId="{C49113E6-561D-46C8-A22A-0D8B75298382}" destId="{8D13E55B-9911-4CAE-AF18-89680289752B}" srcOrd="1" destOrd="0" presId="urn:microsoft.com/office/officeart/2005/8/layout/StepDownProcess"/>
    <dgm:cxn modelId="{1B877373-1DFE-400C-A6AC-B0937CBACFE4}" type="presParOf" srcId="{C49113E6-561D-46C8-A22A-0D8B75298382}" destId="{EAF5ED17-1465-4E69-AEE7-3D006BED6168}" srcOrd="2" destOrd="0" presId="urn:microsoft.com/office/officeart/2005/8/layout/StepDownProcess"/>
    <dgm:cxn modelId="{30F99AAA-3566-473E-A59E-C46E43AEB873}" type="presParOf" srcId="{EAF5ED17-1465-4E69-AEE7-3D006BED6168}" destId="{2C925EBC-6FB6-41EE-8C7B-F07F537826FC}" srcOrd="0" destOrd="0" presId="urn:microsoft.com/office/officeart/2005/8/layout/StepDownProcess"/>
    <dgm:cxn modelId="{C96987BA-0E54-4177-86B8-C94F748DC395}" type="presParOf" srcId="{EAF5ED17-1465-4E69-AEE7-3D006BED6168}" destId="{C2E09CBA-DFCC-4C30-8D21-4641BC74D761}" srcOrd="1" destOrd="0" presId="urn:microsoft.com/office/officeart/2005/8/layout/StepDownProcess"/>
    <dgm:cxn modelId="{B5760636-05D3-4277-B53F-A213E8F4F958}" type="presParOf" srcId="{EAF5ED17-1465-4E69-AEE7-3D006BED6168}" destId="{E30D49FE-B8C6-4911-9E17-EEF53EAC4697}" srcOrd="2" destOrd="0" presId="urn:microsoft.com/office/officeart/2005/8/layout/StepDownProcess"/>
    <dgm:cxn modelId="{E564D202-ED8B-44C3-967E-90413661FB5E}" type="presParOf" srcId="{C49113E6-561D-46C8-A22A-0D8B75298382}" destId="{56ED3395-A769-4A98-8122-B2FC1AF2A0C2}" srcOrd="3" destOrd="0" presId="urn:microsoft.com/office/officeart/2005/8/layout/StepDownProcess"/>
    <dgm:cxn modelId="{F8AA3D6E-FCF8-4BA1-A3FC-BB54EC47D23D}" type="presParOf" srcId="{C49113E6-561D-46C8-A22A-0D8B75298382}" destId="{D7D06902-840A-4480-BE47-E07E1331B83D}" srcOrd="4" destOrd="0" presId="urn:microsoft.com/office/officeart/2005/8/layout/StepDownProcess"/>
    <dgm:cxn modelId="{73A9E4DE-F183-4835-A95B-09BC12E1831A}" type="presParOf" srcId="{D7D06902-840A-4480-BE47-E07E1331B83D}" destId="{B0BA0CC0-BB9B-45FB-AE4A-4F40D1ECAF0E}" srcOrd="0" destOrd="0" presId="urn:microsoft.com/office/officeart/2005/8/layout/StepDownProcess"/>
    <dgm:cxn modelId="{C746976B-3C2B-4834-BC7C-CF68294456E1}" type="presParOf" srcId="{D7D06902-840A-4480-BE47-E07E1331B83D}" destId="{D4D21215-840D-41A2-981B-F82CE7FABF25}"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B76C38-5028-4A1F-992F-FE40F26DEFE6}" type="doc">
      <dgm:prSet loTypeId="urn:diagrams.loki3.com/VaryingWidthList" loCatId="list" qsTypeId="urn:microsoft.com/office/officeart/2005/8/quickstyle/simple1" qsCatId="simple" csTypeId="urn:microsoft.com/office/officeart/2005/8/colors/accent1_2" csCatId="accent1" phldr="1"/>
      <dgm:spPr/>
    </dgm:pt>
    <dgm:pt modelId="{75CD67E2-44E0-4F25-B778-4D5D7E05EB12}" type="pres">
      <dgm:prSet presAssocID="{08B76C38-5028-4A1F-992F-FE40F26DEFE6}" presName="Name0" presStyleCnt="0">
        <dgm:presLayoutVars>
          <dgm:resizeHandles/>
        </dgm:presLayoutVars>
      </dgm:prSet>
      <dgm:spPr/>
    </dgm:pt>
  </dgm:ptLst>
  <dgm:cxnLst>
    <dgm:cxn modelId="{71ECCD9B-0A4F-4F78-A6CF-F8A3B41EEE56}" type="presOf" srcId="{08B76C38-5028-4A1F-992F-FE40F26DEFE6}" destId="{75CD67E2-44E0-4F25-B778-4D5D7E05EB12}"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D510835-D801-4FBF-9771-0433154DC62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BF417AD-F564-4F3C-8892-A1F4C7AB1B02}">
      <dgm:prSet phldrT="[Text]"/>
      <dgm:spPr/>
      <dgm:t>
        <a:bodyPr/>
        <a:lstStyle/>
        <a:p>
          <a:r>
            <a:rPr lang="en-US"/>
            <a:t>Bacteria Strain</a:t>
          </a:r>
        </a:p>
      </dgm:t>
    </dgm:pt>
    <dgm:pt modelId="{3A6CE920-BAFD-44DD-BD7C-4C0B2C7B4DFB}" type="parTrans" cxnId="{0C0BC8A7-0EF8-4E72-B197-0AF0B1385DBE}">
      <dgm:prSet/>
      <dgm:spPr/>
      <dgm:t>
        <a:bodyPr/>
        <a:lstStyle/>
        <a:p>
          <a:endParaRPr lang="en-US"/>
        </a:p>
      </dgm:t>
    </dgm:pt>
    <dgm:pt modelId="{BC9DDCB8-CF30-42DB-87A8-E5EA259B1A47}" type="sibTrans" cxnId="{0C0BC8A7-0EF8-4E72-B197-0AF0B1385DBE}">
      <dgm:prSet/>
      <dgm:spPr/>
      <dgm:t>
        <a:bodyPr/>
        <a:lstStyle/>
        <a:p>
          <a:endParaRPr lang="en-US"/>
        </a:p>
      </dgm:t>
    </dgm:pt>
    <dgm:pt modelId="{B83A1FFE-70EC-4C39-9512-1B803B47DBBB}">
      <dgm:prSet phldrT="[Text]"/>
      <dgm:spPr/>
      <dgm:t>
        <a:bodyPr/>
        <a:lstStyle/>
        <a:p>
          <a:r>
            <a:rPr lang="en-US"/>
            <a:t>Water is Supplied</a:t>
          </a:r>
        </a:p>
      </dgm:t>
    </dgm:pt>
    <dgm:pt modelId="{C86EB36B-8DFC-45C8-B379-200ECF01E4B6}" type="parTrans" cxnId="{0E53F66B-5502-40BE-9DD4-08D58D4C1621}">
      <dgm:prSet/>
      <dgm:spPr/>
      <dgm:t>
        <a:bodyPr/>
        <a:lstStyle/>
        <a:p>
          <a:endParaRPr lang="en-US"/>
        </a:p>
      </dgm:t>
    </dgm:pt>
    <dgm:pt modelId="{75443425-6F40-4739-B01F-28AD21175A12}" type="sibTrans" cxnId="{0E53F66B-5502-40BE-9DD4-08D58D4C1621}">
      <dgm:prSet/>
      <dgm:spPr/>
      <dgm:t>
        <a:bodyPr/>
        <a:lstStyle/>
        <a:p>
          <a:endParaRPr lang="en-US"/>
        </a:p>
      </dgm:t>
    </dgm:pt>
    <dgm:pt modelId="{325BF505-874B-4D2E-8F49-DDE0DACBE369}">
      <dgm:prSet phldrT="[Text]"/>
      <dgm:spPr/>
      <dgm:t>
        <a:bodyPr/>
        <a:lstStyle/>
        <a:p>
          <a:r>
            <a:rPr lang="en-US"/>
            <a:t>Bacteria Uses Photosynthesis</a:t>
          </a:r>
        </a:p>
      </dgm:t>
    </dgm:pt>
    <dgm:pt modelId="{590440AB-845A-4297-BEFA-541C6A326B5C}" type="parTrans" cxnId="{61729C4E-627A-4416-B36A-66C1DACECCA1}">
      <dgm:prSet/>
      <dgm:spPr/>
      <dgm:t>
        <a:bodyPr/>
        <a:lstStyle/>
        <a:p>
          <a:endParaRPr lang="en-US"/>
        </a:p>
      </dgm:t>
    </dgm:pt>
    <dgm:pt modelId="{84F4EB30-0BA7-4F30-B2AE-09B0F49D0044}" type="sibTrans" cxnId="{61729C4E-627A-4416-B36A-66C1DACECCA1}">
      <dgm:prSet/>
      <dgm:spPr/>
      <dgm:t>
        <a:bodyPr/>
        <a:lstStyle/>
        <a:p>
          <a:endParaRPr lang="en-US"/>
        </a:p>
      </dgm:t>
    </dgm:pt>
    <dgm:pt modelId="{27888BAB-4C20-448D-8F47-54293CFF88CE}">
      <dgm:prSet phldrT="[Text]"/>
      <dgm:spPr/>
      <dgm:t>
        <a:bodyPr/>
        <a:lstStyle/>
        <a:p>
          <a:r>
            <a:rPr lang="en-US"/>
            <a:t>Water is Broken Down into its Elemental Form</a:t>
          </a:r>
        </a:p>
      </dgm:t>
    </dgm:pt>
    <dgm:pt modelId="{DA03571A-36DE-4B38-B0BE-C25D604C2436}" type="parTrans" cxnId="{17524F5E-3706-4477-B59C-75FA9EA0E910}">
      <dgm:prSet/>
      <dgm:spPr/>
      <dgm:t>
        <a:bodyPr/>
        <a:lstStyle/>
        <a:p>
          <a:endParaRPr lang="en-US"/>
        </a:p>
      </dgm:t>
    </dgm:pt>
    <dgm:pt modelId="{5F22E16B-650E-426B-807F-D78CE2940CE8}" type="sibTrans" cxnId="{17524F5E-3706-4477-B59C-75FA9EA0E910}">
      <dgm:prSet/>
      <dgm:spPr/>
      <dgm:t>
        <a:bodyPr/>
        <a:lstStyle/>
        <a:p>
          <a:endParaRPr lang="en-US"/>
        </a:p>
      </dgm:t>
    </dgm:pt>
    <dgm:pt modelId="{4A7339B4-F1B5-4588-8B6D-7CCADBC638EA}">
      <dgm:prSet phldrT="[Text]"/>
      <dgm:spPr/>
      <dgm:t>
        <a:bodyPr/>
        <a:lstStyle/>
        <a:p>
          <a:r>
            <a:rPr lang="en-US"/>
            <a:t>Hydrogen Gas is Released</a:t>
          </a:r>
        </a:p>
      </dgm:t>
    </dgm:pt>
    <dgm:pt modelId="{E4766537-B86A-43D4-A064-D78979C425B3}" type="parTrans" cxnId="{F15A148D-D413-4F94-906C-9387AAEC7F3C}">
      <dgm:prSet/>
      <dgm:spPr/>
      <dgm:t>
        <a:bodyPr/>
        <a:lstStyle/>
        <a:p>
          <a:endParaRPr lang="en-US"/>
        </a:p>
      </dgm:t>
    </dgm:pt>
    <dgm:pt modelId="{3E58A500-2D9E-4CCA-87B8-0569F8C04C71}" type="sibTrans" cxnId="{F15A148D-D413-4F94-906C-9387AAEC7F3C}">
      <dgm:prSet/>
      <dgm:spPr/>
      <dgm:t>
        <a:bodyPr/>
        <a:lstStyle/>
        <a:p>
          <a:endParaRPr lang="en-US"/>
        </a:p>
      </dgm:t>
    </dgm:pt>
    <dgm:pt modelId="{8914EA9F-EE40-4A2C-97DE-F9BFFFF0D327}" type="pres">
      <dgm:prSet presAssocID="{CD510835-D801-4FBF-9771-0433154DC626}" presName="cycle" presStyleCnt="0">
        <dgm:presLayoutVars>
          <dgm:dir/>
          <dgm:resizeHandles val="exact"/>
        </dgm:presLayoutVars>
      </dgm:prSet>
      <dgm:spPr/>
    </dgm:pt>
    <dgm:pt modelId="{54E21586-410E-473D-885C-83ECC932EFE9}" type="pres">
      <dgm:prSet presAssocID="{7BF417AD-F564-4F3C-8892-A1F4C7AB1B02}" presName="node" presStyleLbl="node1" presStyleIdx="0" presStyleCnt="5">
        <dgm:presLayoutVars>
          <dgm:bulletEnabled val="1"/>
        </dgm:presLayoutVars>
      </dgm:prSet>
      <dgm:spPr/>
    </dgm:pt>
    <dgm:pt modelId="{86C0B67D-C0B3-4F3A-A9A4-E405B4862C43}" type="pres">
      <dgm:prSet presAssocID="{BC9DDCB8-CF30-42DB-87A8-E5EA259B1A47}" presName="sibTrans" presStyleLbl="sibTrans2D1" presStyleIdx="0" presStyleCnt="5"/>
      <dgm:spPr/>
    </dgm:pt>
    <dgm:pt modelId="{B93DDCCE-1C0F-42F3-A069-9BBD4C391529}" type="pres">
      <dgm:prSet presAssocID="{BC9DDCB8-CF30-42DB-87A8-E5EA259B1A47}" presName="connectorText" presStyleLbl="sibTrans2D1" presStyleIdx="0" presStyleCnt="5"/>
      <dgm:spPr/>
    </dgm:pt>
    <dgm:pt modelId="{900764B5-7709-4D40-BCDF-005C70F3AC2A}" type="pres">
      <dgm:prSet presAssocID="{B83A1FFE-70EC-4C39-9512-1B803B47DBBB}" presName="node" presStyleLbl="node1" presStyleIdx="1" presStyleCnt="5">
        <dgm:presLayoutVars>
          <dgm:bulletEnabled val="1"/>
        </dgm:presLayoutVars>
      </dgm:prSet>
      <dgm:spPr/>
    </dgm:pt>
    <dgm:pt modelId="{641230D5-DFAA-47D4-9EB3-893ABAC42502}" type="pres">
      <dgm:prSet presAssocID="{75443425-6F40-4739-B01F-28AD21175A12}" presName="sibTrans" presStyleLbl="sibTrans2D1" presStyleIdx="1" presStyleCnt="5"/>
      <dgm:spPr/>
    </dgm:pt>
    <dgm:pt modelId="{899D6621-327B-427D-8DFC-9C7927D5E3EB}" type="pres">
      <dgm:prSet presAssocID="{75443425-6F40-4739-B01F-28AD21175A12}" presName="connectorText" presStyleLbl="sibTrans2D1" presStyleIdx="1" presStyleCnt="5"/>
      <dgm:spPr/>
    </dgm:pt>
    <dgm:pt modelId="{DBAF0E52-72A6-4CEE-8464-822E1FE305F3}" type="pres">
      <dgm:prSet presAssocID="{325BF505-874B-4D2E-8F49-DDE0DACBE369}" presName="node" presStyleLbl="node1" presStyleIdx="2" presStyleCnt="5">
        <dgm:presLayoutVars>
          <dgm:bulletEnabled val="1"/>
        </dgm:presLayoutVars>
      </dgm:prSet>
      <dgm:spPr/>
    </dgm:pt>
    <dgm:pt modelId="{BF6364CD-7210-4E68-97E8-D1CB7F60901E}" type="pres">
      <dgm:prSet presAssocID="{84F4EB30-0BA7-4F30-B2AE-09B0F49D0044}" presName="sibTrans" presStyleLbl="sibTrans2D1" presStyleIdx="2" presStyleCnt="5"/>
      <dgm:spPr/>
    </dgm:pt>
    <dgm:pt modelId="{0D8DB7F9-D822-40B2-9D77-B63CC748FEDA}" type="pres">
      <dgm:prSet presAssocID="{84F4EB30-0BA7-4F30-B2AE-09B0F49D0044}" presName="connectorText" presStyleLbl="sibTrans2D1" presStyleIdx="2" presStyleCnt="5"/>
      <dgm:spPr/>
    </dgm:pt>
    <dgm:pt modelId="{2441B6F8-933E-4000-A012-DD753105D603}" type="pres">
      <dgm:prSet presAssocID="{27888BAB-4C20-448D-8F47-54293CFF88CE}" presName="node" presStyleLbl="node1" presStyleIdx="3" presStyleCnt="5">
        <dgm:presLayoutVars>
          <dgm:bulletEnabled val="1"/>
        </dgm:presLayoutVars>
      </dgm:prSet>
      <dgm:spPr/>
    </dgm:pt>
    <dgm:pt modelId="{F1976A89-879F-45D5-95DA-ED9895813061}" type="pres">
      <dgm:prSet presAssocID="{5F22E16B-650E-426B-807F-D78CE2940CE8}" presName="sibTrans" presStyleLbl="sibTrans2D1" presStyleIdx="3" presStyleCnt="5"/>
      <dgm:spPr/>
    </dgm:pt>
    <dgm:pt modelId="{598CAF4E-6730-4834-BB02-047547312768}" type="pres">
      <dgm:prSet presAssocID="{5F22E16B-650E-426B-807F-D78CE2940CE8}" presName="connectorText" presStyleLbl="sibTrans2D1" presStyleIdx="3" presStyleCnt="5"/>
      <dgm:spPr/>
    </dgm:pt>
    <dgm:pt modelId="{7AAF0C99-0F9C-4EB0-9681-A79A7B542550}" type="pres">
      <dgm:prSet presAssocID="{4A7339B4-F1B5-4588-8B6D-7CCADBC638EA}" presName="node" presStyleLbl="node1" presStyleIdx="4" presStyleCnt="5">
        <dgm:presLayoutVars>
          <dgm:bulletEnabled val="1"/>
        </dgm:presLayoutVars>
      </dgm:prSet>
      <dgm:spPr/>
    </dgm:pt>
    <dgm:pt modelId="{66F73254-6A20-45CE-8B67-A08D30EBEFB5}" type="pres">
      <dgm:prSet presAssocID="{3E58A500-2D9E-4CCA-87B8-0569F8C04C71}" presName="sibTrans" presStyleLbl="sibTrans2D1" presStyleIdx="4" presStyleCnt="5"/>
      <dgm:spPr/>
    </dgm:pt>
    <dgm:pt modelId="{C7F01E05-A2B2-42F2-B907-CE652FD62805}" type="pres">
      <dgm:prSet presAssocID="{3E58A500-2D9E-4CCA-87B8-0569F8C04C71}" presName="connectorText" presStyleLbl="sibTrans2D1" presStyleIdx="4" presStyleCnt="5"/>
      <dgm:spPr/>
    </dgm:pt>
  </dgm:ptLst>
  <dgm:cxnLst>
    <dgm:cxn modelId="{C96F4F0A-0749-464E-A1DA-0DCE3B3F6BAB}" type="presOf" srcId="{27888BAB-4C20-448D-8F47-54293CFF88CE}" destId="{2441B6F8-933E-4000-A012-DD753105D603}" srcOrd="0" destOrd="0" presId="urn:microsoft.com/office/officeart/2005/8/layout/cycle2"/>
    <dgm:cxn modelId="{C9BFFE37-C02A-421C-A3F0-B1A809DAB067}" type="presOf" srcId="{84F4EB30-0BA7-4F30-B2AE-09B0F49D0044}" destId="{0D8DB7F9-D822-40B2-9D77-B63CC748FEDA}" srcOrd="1" destOrd="0" presId="urn:microsoft.com/office/officeart/2005/8/layout/cycle2"/>
    <dgm:cxn modelId="{60DA603E-DF20-40C8-AFFB-668439C542FC}" type="presOf" srcId="{84F4EB30-0BA7-4F30-B2AE-09B0F49D0044}" destId="{BF6364CD-7210-4E68-97E8-D1CB7F60901E}" srcOrd="0" destOrd="0" presId="urn:microsoft.com/office/officeart/2005/8/layout/cycle2"/>
    <dgm:cxn modelId="{17524F5E-3706-4477-B59C-75FA9EA0E910}" srcId="{CD510835-D801-4FBF-9771-0433154DC626}" destId="{27888BAB-4C20-448D-8F47-54293CFF88CE}" srcOrd="3" destOrd="0" parTransId="{DA03571A-36DE-4B38-B0BE-C25D604C2436}" sibTransId="{5F22E16B-650E-426B-807F-D78CE2940CE8}"/>
    <dgm:cxn modelId="{FDC06D41-31E8-4C6D-953A-4A2C5B1C07A7}" type="presOf" srcId="{325BF505-874B-4D2E-8F49-DDE0DACBE369}" destId="{DBAF0E52-72A6-4CEE-8464-822E1FE305F3}" srcOrd="0" destOrd="0" presId="urn:microsoft.com/office/officeart/2005/8/layout/cycle2"/>
    <dgm:cxn modelId="{138A7863-D7D9-4CFD-8D9B-2894E9A67717}" type="presOf" srcId="{75443425-6F40-4739-B01F-28AD21175A12}" destId="{641230D5-DFAA-47D4-9EB3-893ABAC42502}" srcOrd="0" destOrd="0" presId="urn:microsoft.com/office/officeart/2005/8/layout/cycle2"/>
    <dgm:cxn modelId="{8CA07C6A-B261-43C6-9A07-DD5D85D7A1F8}" type="presOf" srcId="{BC9DDCB8-CF30-42DB-87A8-E5EA259B1A47}" destId="{86C0B67D-C0B3-4F3A-A9A4-E405B4862C43}" srcOrd="0" destOrd="0" presId="urn:microsoft.com/office/officeart/2005/8/layout/cycle2"/>
    <dgm:cxn modelId="{0E53F66B-5502-40BE-9DD4-08D58D4C1621}" srcId="{CD510835-D801-4FBF-9771-0433154DC626}" destId="{B83A1FFE-70EC-4C39-9512-1B803B47DBBB}" srcOrd="1" destOrd="0" parTransId="{C86EB36B-8DFC-45C8-B379-200ECF01E4B6}" sibTransId="{75443425-6F40-4739-B01F-28AD21175A12}"/>
    <dgm:cxn modelId="{7FA8026C-EB8C-4941-8684-E3A516B09B0A}" type="presOf" srcId="{BC9DDCB8-CF30-42DB-87A8-E5EA259B1A47}" destId="{B93DDCCE-1C0F-42F3-A069-9BBD4C391529}" srcOrd="1" destOrd="0" presId="urn:microsoft.com/office/officeart/2005/8/layout/cycle2"/>
    <dgm:cxn modelId="{61729C4E-627A-4416-B36A-66C1DACECCA1}" srcId="{CD510835-D801-4FBF-9771-0433154DC626}" destId="{325BF505-874B-4D2E-8F49-DDE0DACBE369}" srcOrd="2" destOrd="0" parTransId="{590440AB-845A-4297-BEFA-541C6A326B5C}" sibTransId="{84F4EB30-0BA7-4F30-B2AE-09B0F49D0044}"/>
    <dgm:cxn modelId="{6D8B2F88-1868-4F03-995D-8A072A4E8B97}" type="presOf" srcId="{7BF417AD-F564-4F3C-8892-A1F4C7AB1B02}" destId="{54E21586-410E-473D-885C-83ECC932EFE9}" srcOrd="0" destOrd="0" presId="urn:microsoft.com/office/officeart/2005/8/layout/cycle2"/>
    <dgm:cxn modelId="{F15A148D-D413-4F94-906C-9387AAEC7F3C}" srcId="{CD510835-D801-4FBF-9771-0433154DC626}" destId="{4A7339B4-F1B5-4588-8B6D-7CCADBC638EA}" srcOrd="4" destOrd="0" parTransId="{E4766537-B86A-43D4-A064-D78979C425B3}" sibTransId="{3E58A500-2D9E-4CCA-87B8-0569F8C04C71}"/>
    <dgm:cxn modelId="{C5063697-3832-4732-B102-4D959CBA0EB9}" type="presOf" srcId="{5F22E16B-650E-426B-807F-D78CE2940CE8}" destId="{598CAF4E-6730-4834-BB02-047547312768}" srcOrd="1" destOrd="0" presId="urn:microsoft.com/office/officeart/2005/8/layout/cycle2"/>
    <dgm:cxn modelId="{561268A6-2FB0-492A-9531-F2E8654C4D2B}" type="presOf" srcId="{3E58A500-2D9E-4CCA-87B8-0569F8C04C71}" destId="{66F73254-6A20-45CE-8B67-A08D30EBEFB5}" srcOrd="0" destOrd="0" presId="urn:microsoft.com/office/officeart/2005/8/layout/cycle2"/>
    <dgm:cxn modelId="{0C0BC8A7-0EF8-4E72-B197-0AF0B1385DBE}" srcId="{CD510835-D801-4FBF-9771-0433154DC626}" destId="{7BF417AD-F564-4F3C-8892-A1F4C7AB1B02}" srcOrd="0" destOrd="0" parTransId="{3A6CE920-BAFD-44DD-BD7C-4C0B2C7B4DFB}" sibTransId="{BC9DDCB8-CF30-42DB-87A8-E5EA259B1A47}"/>
    <dgm:cxn modelId="{36004FAD-33CE-49F5-8B06-272BD06C3510}" type="presOf" srcId="{75443425-6F40-4739-B01F-28AD21175A12}" destId="{899D6621-327B-427D-8DFC-9C7927D5E3EB}" srcOrd="1" destOrd="0" presId="urn:microsoft.com/office/officeart/2005/8/layout/cycle2"/>
    <dgm:cxn modelId="{42971DAE-B9D2-4A1E-8957-81141769DE26}" type="presOf" srcId="{4A7339B4-F1B5-4588-8B6D-7CCADBC638EA}" destId="{7AAF0C99-0F9C-4EB0-9681-A79A7B542550}" srcOrd="0" destOrd="0" presId="urn:microsoft.com/office/officeart/2005/8/layout/cycle2"/>
    <dgm:cxn modelId="{D4EBFDC2-4B1C-433D-82ED-A67F442EB652}" type="presOf" srcId="{3E58A500-2D9E-4CCA-87B8-0569F8C04C71}" destId="{C7F01E05-A2B2-42F2-B907-CE652FD62805}" srcOrd="1" destOrd="0" presId="urn:microsoft.com/office/officeart/2005/8/layout/cycle2"/>
    <dgm:cxn modelId="{2DA9F7DB-49F6-4AC1-9488-E503C8185530}" type="presOf" srcId="{CD510835-D801-4FBF-9771-0433154DC626}" destId="{8914EA9F-EE40-4A2C-97DE-F9BFFFF0D327}" srcOrd="0" destOrd="0" presId="urn:microsoft.com/office/officeart/2005/8/layout/cycle2"/>
    <dgm:cxn modelId="{DD2698E3-8488-4D91-8A74-E10C5031D4A1}" type="presOf" srcId="{5F22E16B-650E-426B-807F-D78CE2940CE8}" destId="{F1976A89-879F-45D5-95DA-ED9895813061}" srcOrd="0" destOrd="0" presId="urn:microsoft.com/office/officeart/2005/8/layout/cycle2"/>
    <dgm:cxn modelId="{3B33E5F3-6A72-4737-B523-3B85E84F0F72}" type="presOf" srcId="{B83A1FFE-70EC-4C39-9512-1B803B47DBBB}" destId="{900764B5-7709-4D40-BCDF-005C70F3AC2A}" srcOrd="0" destOrd="0" presId="urn:microsoft.com/office/officeart/2005/8/layout/cycle2"/>
    <dgm:cxn modelId="{1DC8D004-8208-40FF-864C-1B9969FC9F84}" type="presParOf" srcId="{8914EA9F-EE40-4A2C-97DE-F9BFFFF0D327}" destId="{54E21586-410E-473D-885C-83ECC932EFE9}" srcOrd="0" destOrd="0" presId="urn:microsoft.com/office/officeart/2005/8/layout/cycle2"/>
    <dgm:cxn modelId="{BC79FD11-36A5-4128-B78D-52489C16FD66}" type="presParOf" srcId="{8914EA9F-EE40-4A2C-97DE-F9BFFFF0D327}" destId="{86C0B67D-C0B3-4F3A-A9A4-E405B4862C43}" srcOrd="1" destOrd="0" presId="urn:microsoft.com/office/officeart/2005/8/layout/cycle2"/>
    <dgm:cxn modelId="{D92A985D-D4AE-40DC-BF63-63D7D5794330}" type="presParOf" srcId="{86C0B67D-C0B3-4F3A-A9A4-E405B4862C43}" destId="{B93DDCCE-1C0F-42F3-A069-9BBD4C391529}" srcOrd="0" destOrd="0" presId="urn:microsoft.com/office/officeart/2005/8/layout/cycle2"/>
    <dgm:cxn modelId="{00CDDAF7-93FD-49F4-A7AF-807C0B303D86}" type="presParOf" srcId="{8914EA9F-EE40-4A2C-97DE-F9BFFFF0D327}" destId="{900764B5-7709-4D40-BCDF-005C70F3AC2A}" srcOrd="2" destOrd="0" presId="urn:microsoft.com/office/officeart/2005/8/layout/cycle2"/>
    <dgm:cxn modelId="{2C6E9C15-FA51-4E64-B90C-67A529E18E11}" type="presParOf" srcId="{8914EA9F-EE40-4A2C-97DE-F9BFFFF0D327}" destId="{641230D5-DFAA-47D4-9EB3-893ABAC42502}" srcOrd="3" destOrd="0" presId="urn:microsoft.com/office/officeart/2005/8/layout/cycle2"/>
    <dgm:cxn modelId="{264FFD5E-2D1D-45B8-9841-0C012A37E7EA}" type="presParOf" srcId="{641230D5-DFAA-47D4-9EB3-893ABAC42502}" destId="{899D6621-327B-427D-8DFC-9C7927D5E3EB}" srcOrd="0" destOrd="0" presId="urn:microsoft.com/office/officeart/2005/8/layout/cycle2"/>
    <dgm:cxn modelId="{92F5AEBF-0303-4F11-9336-4791E9AC0475}" type="presParOf" srcId="{8914EA9F-EE40-4A2C-97DE-F9BFFFF0D327}" destId="{DBAF0E52-72A6-4CEE-8464-822E1FE305F3}" srcOrd="4" destOrd="0" presId="urn:microsoft.com/office/officeart/2005/8/layout/cycle2"/>
    <dgm:cxn modelId="{B94DBCA3-760C-4834-A3FA-C755EFBD637C}" type="presParOf" srcId="{8914EA9F-EE40-4A2C-97DE-F9BFFFF0D327}" destId="{BF6364CD-7210-4E68-97E8-D1CB7F60901E}" srcOrd="5" destOrd="0" presId="urn:microsoft.com/office/officeart/2005/8/layout/cycle2"/>
    <dgm:cxn modelId="{0781F781-282F-4CCE-9FDC-5F3E6160C605}" type="presParOf" srcId="{BF6364CD-7210-4E68-97E8-D1CB7F60901E}" destId="{0D8DB7F9-D822-40B2-9D77-B63CC748FEDA}" srcOrd="0" destOrd="0" presId="urn:microsoft.com/office/officeart/2005/8/layout/cycle2"/>
    <dgm:cxn modelId="{A456A7E4-807C-46D7-83FD-AF1887474B73}" type="presParOf" srcId="{8914EA9F-EE40-4A2C-97DE-F9BFFFF0D327}" destId="{2441B6F8-933E-4000-A012-DD753105D603}" srcOrd="6" destOrd="0" presId="urn:microsoft.com/office/officeart/2005/8/layout/cycle2"/>
    <dgm:cxn modelId="{EA803350-6797-4CA7-96B4-3DF1ECFE891F}" type="presParOf" srcId="{8914EA9F-EE40-4A2C-97DE-F9BFFFF0D327}" destId="{F1976A89-879F-45D5-95DA-ED9895813061}" srcOrd="7" destOrd="0" presId="urn:microsoft.com/office/officeart/2005/8/layout/cycle2"/>
    <dgm:cxn modelId="{543B0638-80B0-471B-BAD7-EC98111AAC69}" type="presParOf" srcId="{F1976A89-879F-45D5-95DA-ED9895813061}" destId="{598CAF4E-6730-4834-BB02-047547312768}" srcOrd="0" destOrd="0" presId="urn:microsoft.com/office/officeart/2005/8/layout/cycle2"/>
    <dgm:cxn modelId="{5E768210-6052-43DD-A88C-6CCEECC86FE6}" type="presParOf" srcId="{8914EA9F-EE40-4A2C-97DE-F9BFFFF0D327}" destId="{7AAF0C99-0F9C-4EB0-9681-A79A7B542550}" srcOrd="8" destOrd="0" presId="urn:microsoft.com/office/officeart/2005/8/layout/cycle2"/>
    <dgm:cxn modelId="{DE07DDCE-1A0C-48F8-8925-6DD3F3C92F96}" type="presParOf" srcId="{8914EA9F-EE40-4A2C-97DE-F9BFFFF0D327}" destId="{66F73254-6A20-45CE-8B67-A08D30EBEFB5}" srcOrd="9" destOrd="0" presId="urn:microsoft.com/office/officeart/2005/8/layout/cycle2"/>
    <dgm:cxn modelId="{96D9EDAA-398B-4D32-97A8-1845C3138F6B}" type="presParOf" srcId="{66F73254-6A20-45CE-8B67-A08D30EBEFB5}" destId="{C7F01E05-A2B2-42F2-B907-CE652FD62805}"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B76C38-5028-4A1F-992F-FE40F26DEFE6}" type="doc">
      <dgm:prSet loTypeId="urn:diagrams.loki3.com/VaryingWidthList" loCatId="list" qsTypeId="urn:microsoft.com/office/officeart/2005/8/quickstyle/simple1" qsCatId="simple" csTypeId="urn:microsoft.com/office/officeart/2005/8/colors/accent1_2" csCatId="accent1" phldr="1"/>
      <dgm:spPr/>
    </dgm:pt>
    <dgm:pt modelId="{75CD67E2-44E0-4F25-B778-4D5D7E05EB12}" type="pres">
      <dgm:prSet presAssocID="{08B76C38-5028-4A1F-992F-FE40F26DEFE6}" presName="Name0" presStyleCnt="0">
        <dgm:presLayoutVars>
          <dgm:resizeHandles/>
        </dgm:presLayoutVars>
      </dgm:prSet>
      <dgm:spPr/>
    </dgm:pt>
  </dgm:ptLst>
  <dgm:cxnLst>
    <dgm:cxn modelId="{71ECCD9B-0A4F-4F78-A6CF-F8A3B41EEE56}" type="presOf" srcId="{08B76C38-5028-4A1F-992F-FE40F26DEFE6}" destId="{75CD67E2-44E0-4F25-B778-4D5D7E05EB12}"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D510835-D801-4FBF-9771-0433154DC62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BF417AD-F564-4F3C-8892-A1F4C7AB1B02}">
      <dgm:prSet phldrT="[Text]"/>
      <dgm:spPr/>
      <dgm:t>
        <a:bodyPr/>
        <a:lstStyle/>
        <a:p>
          <a:r>
            <a:rPr lang="en-US"/>
            <a:t>Bacteria Strain</a:t>
          </a:r>
        </a:p>
      </dgm:t>
    </dgm:pt>
    <dgm:pt modelId="{3A6CE920-BAFD-44DD-BD7C-4C0B2C7B4DFB}" type="parTrans" cxnId="{0C0BC8A7-0EF8-4E72-B197-0AF0B1385DBE}">
      <dgm:prSet/>
      <dgm:spPr/>
      <dgm:t>
        <a:bodyPr/>
        <a:lstStyle/>
        <a:p>
          <a:endParaRPr lang="en-US"/>
        </a:p>
      </dgm:t>
    </dgm:pt>
    <dgm:pt modelId="{BC9DDCB8-CF30-42DB-87A8-E5EA259B1A47}" type="sibTrans" cxnId="{0C0BC8A7-0EF8-4E72-B197-0AF0B1385DBE}">
      <dgm:prSet/>
      <dgm:spPr/>
      <dgm:t>
        <a:bodyPr/>
        <a:lstStyle/>
        <a:p>
          <a:endParaRPr lang="en-US"/>
        </a:p>
      </dgm:t>
    </dgm:pt>
    <dgm:pt modelId="{B83A1FFE-70EC-4C39-9512-1B803B47DBBB}">
      <dgm:prSet phldrT="[Text]"/>
      <dgm:spPr/>
      <dgm:t>
        <a:bodyPr/>
        <a:lstStyle/>
        <a:p>
          <a:r>
            <a:rPr lang="en-US"/>
            <a:t>Hydrocarbon is Added</a:t>
          </a:r>
        </a:p>
      </dgm:t>
    </dgm:pt>
    <dgm:pt modelId="{C86EB36B-8DFC-45C8-B379-200ECF01E4B6}" type="parTrans" cxnId="{0E53F66B-5502-40BE-9DD4-08D58D4C1621}">
      <dgm:prSet/>
      <dgm:spPr/>
      <dgm:t>
        <a:bodyPr/>
        <a:lstStyle/>
        <a:p>
          <a:endParaRPr lang="en-US"/>
        </a:p>
      </dgm:t>
    </dgm:pt>
    <dgm:pt modelId="{75443425-6F40-4739-B01F-28AD21175A12}" type="sibTrans" cxnId="{0E53F66B-5502-40BE-9DD4-08D58D4C1621}">
      <dgm:prSet/>
      <dgm:spPr/>
      <dgm:t>
        <a:bodyPr/>
        <a:lstStyle/>
        <a:p>
          <a:endParaRPr lang="en-US"/>
        </a:p>
      </dgm:t>
    </dgm:pt>
    <dgm:pt modelId="{325BF505-874B-4D2E-8F49-DDE0DACBE369}">
      <dgm:prSet phldrT="[Text]"/>
      <dgm:spPr/>
      <dgm:t>
        <a:bodyPr/>
        <a:lstStyle/>
        <a:p>
          <a:r>
            <a:rPr lang="en-US"/>
            <a:t>Bacteria Uses Fermentation</a:t>
          </a:r>
        </a:p>
      </dgm:t>
    </dgm:pt>
    <dgm:pt modelId="{590440AB-845A-4297-BEFA-541C6A326B5C}" type="parTrans" cxnId="{61729C4E-627A-4416-B36A-66C1DACECCA1}">
      <dgm:prSet/>
      <dgm:spPr/>
      <dgm:t>
        <a:bodyPr/>
        <a:lstStyle/>
        <a:p>
          <a:endParaRPr lang="en-US"/>
        </a:p>
      </dgm:t>
    </dgm:pt>
    <dgm:pt modelId="{84F4EB30-0BA7-4F30-B2AE-09B0F49D0044}" type="sibTrans" cxnId="{61729C4E-627A-4416-B36A-66C1DACECCA1}">
      <dgm:prSet/>
      <dgm:spPr/>
      <dgm:t>
        <a:bodyPr/>
        <a:lstStyle/>
        <a:p>
          <a:endParaRPr lang="en-US"/>
        </a:p>
      </dgm:t>
    </dgm:pt>
    <dgm:pt modelId="{27888BAB-4C20-448D-8F47-54293CFF88CE}">
      <dgm:prSet phldrT="[Text]"/>
      <dgm:spPr/>
      <dgm:t>
        <a:bodyPr/>
        <a:lstStyle/>
        <a:p>
          <a:r>
            <a:rPr lang="en-US"/>
            <a:t>After Fermentation, the Bacteria Leaves Behind Several Elements</a:t>
          </a:r>
        </a:p>
      </dgm:t>
    </dgm:pt>
    <dgm:pt modelId="{DA03571A-36DE-4B38-B0BE-C25D604C2436}" type="parTrans" cxnId="{17524F5E-3706-4477-B59C-75FA9EA0E910}">
      <dgm:prSet/>
      <dgm:spPr/>
      <dgm:t>
        <a:bodyPr/>
        <a:lstStyle/>
        <a:p>
          <a:endParaRPr lang="en-US"/>
        </a:p>
      </dgm:t>
    </dgm:pt>
    <dgm:pt modelId="{5F22E16B-650E-426B-807F-D78CE2940CE8}" type="sibTrans" cxnId="{17524F5E-3706-4477-B59C-75FA9EA0E910}">
      <dgm:prSet/>
      <dgm:spPr/>
      <dgm:t>
        <a:bodyPr/>
        <a:lstStyle/>
        <a:p>
          <a:endParaRPr lang="en-US"/>
        </a:p>
      </dgm:t>
    </dgm:pt>
    <dgm:pt modelId="{4A7339B4-F1B5-4588-8B6D-7CCADBC638EA}">
      <dgm:prSet phldrT="[Text]"/>
      <dgm:spPr/>
      <dgm:t>
        <a:bodyPr/>
        <a:lstStyle/>
        <a:p>
          <a:r>
            <a:rPr lang="en-US"/>
            <a:t>Hydrogen Gas can be Filtered Out.</a:t>
          </a:r>
        </a:p>
      </dgm:t>
    </dgm:pt>
    <dgm:pt modelId="{E4766537-B86A-43D4-A064-D78979C425B3}" type="parTrans" cxnId="{F15A148D-D413-4F94-906C-9387AAEC7F3C}">
      <dgm:prSet/>
      <dgm:spPr/>
      <dgm:t>
        <a:bodyPr/>
        <a:lstStyle/>
        <a:p>
          <a:endParaRPr lang="en-US"/>
        </a:p>
      </dgm:t>
    </dgm:pt>
    <dgm:pt modelId="{3E58A500-2D9E-4CCA-87B8-0569F8C04C71}" type="sibTrans" cxnId="{F15A148D-D413-4F94-906C-9387AAEC7F3C}">
      <dgm:prSet/>
      <dgm:spPr/>
      <dgm:t>
        <a:bodyPr/>
        <a:lstStyle/>
        <a:p>
          <a:endParaRPr lang="en-US"/>
        </a:p>
      </dgm:t>
    </dgm:pt>
    <dgm:pt modelId="{8914EA9F-EE40-4A2C-97DE-F9BFFFF0D327}" type="pres">
      <dgm:prSet presAssocID="{CD510835-D801-4FBF-9771-0433154DC626}" presName="cycle" presStyleCnt="0">
        <dgm:presLayoutVars>
          <dgm:dir/>
          <dgm:resizeHandles val="exact"/>
        </dgm:presLayoutVars>
      </dgm:prSet>
      <dgm:spPr/>
    </dgm:pt>
    <dgm:pt modelId="{54E21586-410E-473D-885C-83ECC932EFE9}" type="pres">
      <dgm:prSet presAssocID="{7BF417AD-F564-4F3C-8892-A1F4C7AB1B02}" presName="node" presStyleLbl="node1" presStyleIdx="0" presStyleCnt="5">
        <dgm:presLayoutVars>
          <dgm:bulletEnabled val="1"/>
        </dgm:presLayoutVars>
      </dgm:prSet>
      <dgm:spPr/>
    </dgm:pt>
    <dgm:pt modelId="{86C0B67D-C0B3-4F3A-A9A4-E405B4862C43}" type="pres">
      <dgm:prSet presAssocID="{BC9DDCB8-CF30-42DB-87A8-E5EA259B1A47}" presName="sibTrans" presStyleLbl="sibTrans2D1" presStyleIdx="0" presStyleCnt="5"/>
      <dgm:spPr/>
    </dgm:pt>
    <dgm:pt modelId="{B93DDCCE-1C0F-42F3-A069-9BBD4C391529}" type="pres">
      <dgm:prSet presAssocID="{BC9DDCB8-CF30-42DB-87A8-E5EA259B1A47}" presName="connectorText" presStyleLbl="sibTrans2D1" presStyleIdx="0" presStyleCnt="5"/>
      <dgm:spPr/>
    </dgm:pt>
    <dgm:pt modelId="{900764B5-7709-4D40-BCDF-005C70F3AC2A}" type="pres">
      <dgm:prSet presAssocID="{B83A1FFE-70EC-4C39-9512-1B803B47DBBB}" presName="node" presStyleLbl="node1" presStyleIdx="1" presStyleCnt="5">
        <dgm:presLayoutVars>
          <dgm:bulletEnabled val="1"/>
        </dgm:presLayoutVars>
      </dgm:prSet>
      <dgm:spPr/>
    </dgm:pt>
    <dgm:pt modelId="{641230D5-DFAA-47D4-9EB3-893ABAC42502}" type="pres">
      <dgm:prSet presAssocID="{75443425-6F40-4739-B01F-28AD21175A12}" presName="sibTrans" presStyleLbl="sibTrans2D1" presStyleIdx="1" presStyleCnt="5"/>
      <dgm:spPr/>
    </dgm:pt>
    <dgm:pt modelId="{899D6621-327B-427D-8DFC-9C7927D5E3EB}" type="pres">
      <dgm:prSet presAssocID="{75443425-6F40-4739-B01F-28AD21175A12}" presName="connectorText" presStyleLbl="sibTrans2D1" presStyleIdx="1" presStyleCnt="5"/>
      <dgm:spPr/>
    </dgm:pt>
    <dgm:pt modelId="{DBAF0E52-72A6-4CEE-8464-822E1FE305F3}" type="pres">
      <dgm:prSet presAssocID="{325BF505-874B-4D2E-8F49-DDE0DACBE369}" presName="node" presStyleLbl="node1" presStyleIdx="2" presStyleCnt="5">
        <dgm:presLayoutVars>
          <dgm:bulletEnabled val="1"/>
        </dgm:presLayoutVars>
      </dgm:prSet>
      <dgm:spPr/>
    </dgm:pt>
    <dgm:pt modelId="{BF6364CD-7210-4E68-97E8-D1CB7F60901E}" type="pres">
      <dgm:prSet presAssocID="{84F4EB30-0BA7-4F30-B2AE-09B0F49D0044}" presName="sibTrans" presStyleLbl="sibTrans2D1" presStyleIdx="2" presStyleCnt="5"/>
      <dgm:spPr/>
    </dgm:pt>
    <dgm:pt modelId="{0D8DB7F9-D822-40B2-9D77-B63CC748FEDA}" type="pres">
      <dgm:prSet presAssocID="{84F4EB30-0BA7-4F30-B2AE-09B0F49D0044}" presName="connectorText" presStyleLbl="sibTrans2D1" presStyleIdx="2" presStyleCnt="5"/>
      <dgm:spPr/>
    </dgm:pt>
    <dgm:pt modelId="{2441B6F8-933E-4000-A012-DD753105D603}" type="pres">
      <dgm:prSet presAssocID="{27888BAB-4C20-448D-8F47-54293CFF88CE}" presName="node" presStyleLbl="node1" presStyleIdx="3" presStyleCnt="5">
        <dgm:presLayoutVars>
          <dgm:bulletEnabled val="1"/>
        </dgm:presLayoutVars>
      </dgm:prSet>
      <dgm:spPr/>
    </dgm:pt>
    <dgm:pt modelId="{F1976A89-879F-45D5-95DA-ED9895813061}" type="pres">
      <dgm:prSet presAssocID="{5F22E16B-650E-426B-807F-D78CE2940CE8}" presName="sibTrans" presStyleLbl="sibTrans2D1" presStyleIdx="3" presStyleCnt="5"/>
      <dgm:spPr/>
    </dgm:pt>
    <dgm:pt modelId="{598CAF4E-6730-4834-BB02-047547312768}" type="pres">
      <dgm:prSet presAssocID="{5F22E16B-650E-426B-807F-D78CE2940CE8}" presName="connectorText" presStyleLbl="sibTrans2D1" presStyleIdx="3" presStyleCnt="5"/>
      <dgm:spPr/>
    </dgm:pt>
    <dgm:pt modelId="{7AAF0C99-0F9C-4EB0-9681-A79A7B542550}" type="pres">
      <dgm:prSet presAssocID="{4A7339B4-F1B5-4588-8B6D-7CCADBC638EA}" presName="node" presStyleLbl="node1" presStyleIdx="4" presStyleCnt="5">
        <dgm:presLayoutVars>
          <dgm:bulletEnabled val="1"/>
        </dgm:presLayoutVars>
      </dgm:prSet>
      <dgm:spPr/>
    </dgm:pt>
    <dgm:pt modelId="{66F73254-6A20-45CE-8B67-A08D30EBEFB5}" type="pres">
      <dgm:prSet presAssocID="{3E58A500-2D9E-4CCA-87B8-0569F8C04C71}" presName="sibTrans" presStyleLbl="sibTrans2D1" presStyleIdx="4" presStyleCnt="5"/>
      <dgm:spPr/>
    </dgm:pt>
    <dgm:pt modelId="{C7F01E05-A2B2-42F2-B907-CE652FD62805}" type="pres">
      <dgm:prSet presAssocID="{3E58A500-2D9E-4CCA-87B8-0569F8C04C71}" presName="connectorText" presStyleLbl="sibTrans2D1" presStyleIdx="4" presStyleCnt="5"/>
      <dgm:spPr/>
    </dgm:pt>
  </dgm:ptLst>
  <dgm:cxnLst>
    <dgm:cxn modelId="{C96F4F0A-0749-464E-A1DA-0DCE3B3F6BAB}" type="presOf" srcId="{27888BAB-4C20-448D-8F47-54293CFF88CE}" destId="{2441B6F8-933E-4000-A012-DD753105D603}" srcOrd="0" destOrd="0" presId="urn:microsoft.com/office/officeart/2005/8/layout/cycle2"/>
    <dgm:cxn modelId="{C9BFFE37-C02A-421C-A3F0-B1A809DAB067}" type="presOf" srcId="{84F4EB30-0BA7-4F30-B2AE-09B0F49D0044}" destId="{0D8DB7F9-D822-40B2-9D77-B63CC748FEDA}" srcOrd="1" destOrd="0" presId="urn:microsoft.com/office/officeart/2005/8/layout/cycle2"/>
    <dgm:cxn modelId="{60DA603E-DF20-40C8-AFFB-668439C542FC}" type="presOf" srcId="{84F4EB30-0BA7-4F30-B2AE-09B0F49D0044}" destId="{BF6364CD-7210-4E68-97E8-D1CB7F60901E}" srcOrd="0" destOrd="0" presId="urn:microsoft.com/office/officeart/2005/8/layout/cycle2"/>
    <dgm:cxn modelId="{17524F5E-3706-4477-B59C-75FA9EA0E910}" srcId="{CD510835-D801-4FBF-9771-0433154DC626}" destId="{27888BAB-4C20-448D-8F47-54293CFF88CE}" srcOrd="3" destOrd="0" parTransId="{DA03571A-36DE-4B38-B0BE-C25D604C2436}" sibTransId="{5F22E16B-650E-426B-807F-D78CE2940CE8}"/>
    <dgm:cxn modelId="{FDC06D41-31E8-4C6D-953A-4A2C5B1C07A7}" type="presOf" srcId="{325BF505-874B-4D2E-8F49-DDE0DACBE369}" destId="{DBAF0E52-72A6-4CEE-8464-822E1FE305F3}" srcOrd="0" destOrd="0" presId="urn:microsoft.com/office/officeart/2005/8/layout/cycle2"/>
    <dgm:cxn modelId="{138A7863-D7D9-4CFD-8D9B-2894E9A67717}" type="presOf" srcId="{75443425-6F40-4739-B01F-28AD21175A12}" destId="{641230D5-DFAA-47D4-9EB3-893ABAC42502}" srcOrd="0" destOrd="0" presId="urn:microsoft.com/office/officeart/2005/8/layout/cycle2"/>
    <dgm:cxn modelId="{8CA07C6A-B261-43C6-9A07-DD5D85D7A1F8}" type="presOf" srcId="{BC9DDCB8-CF30-42DB-87A8-E5EA259B1A47}" destId="{86C0B67D-C0B3-4F3A-A9A4-E405B4862C43}" srcOrd="0" destOrd="0" presId="urn:microsoft.com/office/officeart/2005/8/layout/cycle2"/>
    <dgm:cxn modelId="{0E53F66B-5502-40BE-9DD4-08D58D4C1621}" srcId="{CD510835-D801-4FBF-9771-0433154DC626}" destId="{B83A1FFE-70EC-4C39-9512-1B803B47DBBB}" srcOrd="1" destOrd="0" parTransId="{C86EB36B-8DFC-45C8-B379-200ECF01E4B6}" sibTransId="{75443425-6F40-4739-B01F-28AD21175A12}"/>
    <dgm:cxn modelId="{7FA8026C-EB8C-4941-8684-E3A516B09B0A}" type="presOf" srcId="{BC9DDCB8-CF30-42DB-87A8-E5EA259B1A47}" destId="{B93DDCCE-1C0F-42F3-A069-9BBD4C391529}" srcOrd="1" destOrd="0" presId="urn:microsoft.com/office/officeart/2005/8/layout/cycle2"/>
    <dgm:cxn modelId="{61729C4E-627A-4416-B36A-66C1DACECCA1}" srcId="{CD510835-D801-4FBF-9771-0433154DC626}" destId="{325BF505-874B-4D2E-8F49-DDE0DACBE369}" srcOrd="2" destOrd="0" parTransId="{590440AB-845A-4297-BEFA-541C6A326B5C}" sibTransId="{84F4EB30-0BA7-4F30-B2AE-09B0F49D0044}"/>
    <dgm:cxn modelId="{6D8B2F88-1868-4F03-995D-8A072A4E8B97}" type="presOf" srcId="{7BF417AD-F564-4F3C-8892-A1F4C7AB1B02}" destId="{54E21586-410E-473D-885C-83ECC932EFE9}" srcOrd="0" destOrd="0" presId="urn:microsoft.com/office/officeart/2005/8/layout/cycle2"/>
    <dgm:cxn modelId="{F15A148D-D413-4F94-906C-9387AAEC7F3C}" srcId="{CD510835-D801-4FBF-9771-0433154DC626}" destId="{4A7339B4-F1B5-4588-8B6D-7CCADBC638EA}" srcOrd="4" destOrd="0" parTransId="{E4766537-B86A-43D4-A064-D78979C425B3}" sibTransId="{3E58A500-2D9E-4CCA-87B8-0569F8C04C71}"/>
    <dgm:cxn modelId="{C5063697-3832-4732-B102-4D959CBA0EB9}" type="presOf" srcId="{5F22E16B-650E-426B-807F-D78CE2940CE8}" destId="{598CAF4E-6730-4834-BB02-047547312768}" srcOrd="1" destOrd="0" presId="urn:microsoft.com/office/officeart/2005/8/layout/cycle2"/>
    <dgm:cxn modelId="{561268A6-2FB0-492A-9531-F2E8654C4D2B}" type="presOf" srcId="{3E58A500-2D9E-4CCA-87B8-0569F8C04C71}" destId="{66F73254-6A20-45CE-8B67-A08D30EBEFB5}" srcOrd="0" destOrd="0" presId="urn:microsoft.com/office/officeart/2005/8/layout/cycle2"/>
    <dgm:cxn modelId="{0C0BC8A7-0EF8-4E72-B197-0AF0B1385DBE}" srcId="{CD510835-D801-4FBF-9771-0433154DC626}" destId="{7BF417AD-F564-4F3C-8892-A1F4C7AB1B02}" srcOrd="0" destOrd="0" parTransId="{3A6CE920-BAFD-44DD-BD7C-4C0B2C7B4DFB}" sibTransId="{BC9DDCB8-CF30-42DB-87A8-E5EA259B1A47}"/>
    <dgm:cxn modelId="{36004FAD-33CE-49F5-8B06-272BD06C3510}" type="presOf" srcId="{75443425-6F40-4739-B01F-28AD21175A12}" destId="{899D6621-327B-427D-8DFC-9C7927D5E3EB}" srcOrd="1" destOrd="0" presId="urn:microsoft.com/office/officeart/2005/8/layout/cycle2"/>
    <dgm:cxn modelId="{42971DAE-B9D2-4A1E-8957-81141769DE26}" type="presOf" srcId="{4A7339B4-F1B5-4588-8B6D-7CCADBC638EA}" destId="{7AAF0C99-0F9C-4EB0-9681-A79A7B542550}" srcOrd="0" destOrd="0" presId="urn:microsoft.com/office/officeart/2005/8/layout/cycle2"/>
    <dgm:cxn modelId="{D4EBFDC2-4B1C-433D-82ED-A67F442EB652}" type="presOf" srcId="{3E58A500-2D9E-4CCA-87B8-0569F8C04C71}" destId="{C7F01E05-A2B2-42F2-B907-CE652FD62805}" srcOrd="1" destOrd="0" presId="urn:microsoft.com/office/officeart/2005/8/layout/cycle2"/>
    <dgm:cxn modelId="{2DA9F7DB-49F6-4AC1-9488-E503C8185530}" type="presOf" srcId="{CD510835-D801-4FBF-9771-0433154DC626}" destId="{8914EA9F-EE40-4A2C-97DE-F9BFFFF0D327}" srcOrd="0" destOrd="0" presId="urn:microsoft.com/office/officeart/2005/8/layout/cycle2"/>
    <dgm:cxn modelId="{DD2698E3-8488-4D91-8A74-E10C5031D4A1}" type="presOf" srcId="{5F22E16B-650E-426B-807F-D78CE2940CE8}" destId="{F1976A89-879F-45D5-95DA-ED9895813061}" srcOrd="0" destOrd="0" presId="urn:microsoft.com/office/officeart/2005/8/layout/cycle2"/>
    <dgm:cxn modelId="{3B33E5F3-6A72-4737-B523-3B85E84F0F72}" type="presOf" srcId="{B83A1FFE-70EC-4C39-9512-1B803B47DBBB}" destId="{900764B5-7709-4D40-BCDF-005C70F3AC2A}" srcOrd="0" destOrd="0" presId="urn:microsoft.com/office/officeart/2005/8/layout/cycle2"/>
    <dgm:cxn modelId="{1DC8D004-8208-40FF-864C-1B9969FC9F84}" type="presParOf" srcId="{8914EA9F-EE40-4A2C-97DE-F9BFFFF0D327}" destId="{54E21586-410E-473D-885C-83ECC932EFE9}" srcOrd="0" destOrd="0" presId="urn:microsoft.com/office/officeart/2005/8/layout/cycle2"/>
    <dgm:cxn modelId="{BC79FD11-36A5-4128-B78D-52489C16FD66}" type="presParOf" srcId="{8914EA9F-EE40-4A2C-97DE-F9BFFFF0D327}" destId="{86C0B67D-C0B3-4F3A-A9A4-E405B4862C43}" srcOrd="1" destOrd="0" presId="urn:microsoft.com/office/officeart/2005/8/layout/cycle2"/>
    <dgm:cxn modelId="{D92A985D-D4AE-40DC-BF63-63D7D5794330}" type="presParOf" srcId="{86C0B67D-C0B3-4F3A-A9A4-E405B4862C43}" destId="{B93DDCCE-1C0F-42F3-A069-9BBD4C391529}" srcOrd="0" destOrd="0" presId="urn:microsoft.com/office/officeart/2005/8/layout/cycle2"/>
    <dgm:cxn modelId="{00CDDAF7-93FD-49F4-A7AF-807C0B303D86}" type="presParOf" srcId="{8914EA9F-EE40-4A2C-97DE-F9BFFFF0D327}" destId="{900764B5-7709-4D40-BCDF-005C70F3AC2A}" srcOrd="2" destOrd="0" presId="urn:microsoft.com/office/officeart/2005/8/layout/cycle2"/>
    <dgm:cxn modelId="{2C6E9C15-FA51-4E64-B90C-67A529E18E11}" type="presParOf" srcId="{8914EA9F-EE40-4A2C-97DE-F9BFFFF0D327}" destId="{641230D5-DFAA-47D4-9EB3-893ABAC42502}" srcOrd="3" destOrd="0" presId="urn:microsoft.com/office/officeart/2005/8/layout/cycle2"/>
    <dgm:cxn modelId="{264FFD5E-2D1D-45B8-9841-0C012A37E7EA}" type="presParOf" srcId="{641230D5-DFAA-47D4-9EB3-893ABAC42502}" destId="{899D6621-327B-427D-8DFC-9C7927D5E3EB}" srcOrd="0" destOrd="0" presId="urn:microsoft.com/office/officeart/2005/8/layout/cycle2"/>
    <dgm:cxn modelId="{92F5AEBF-0303-4F11-9336-4791E9AC0475}" type="presParOf" srcId="{8914EA9F-EE40-4A2C-97DE-F9BFFFF0D327}" destId="{DBAF0E52-72A6-4CEE-8464-822E1FE305F3}" srcOrd="4" destOrd="0" presId="urn:microsoft.com/office/officeart/2005/8/layout/cycle2"/>
    <dgm:cxn modelId="{B94DBCA3-760C-4834-A3FA-C755EFBD637C}" type="presParOf" srcId="{8914EA9F-EE40-4A2C-97DE-F9BFFFF0D327}" destId="{BF6364CD-7210-4E68-97E8-D1CB7F60901E}" srcOrd="5" destOrd="0" presId="urn:microsoft.com/office/officeart/2005/8/layout/cycle2"/>
    <dgm:cxn modelId="{0781F781-282F-4CCE-9FDC-5F3E6160C605}" type="presParOf" srcId="{BF6364CD-7210-4E68-97E8-D1CB7F60901E}" destId="{0D8DB7F9-D822-40B2-9D77-B63CC748FEDA}" srcOrd="0" destOrd="0" presId="urn:microsoft.com/office/officeart/2005/8/layout/cycle2"/>
    <dgm:cxn modelId="{A456A7E4-807C-46D7-83FD-AF1887474B73}" type="presParOf" srcId="{8914EA9F-EE40-4A2C-97DE-F9BFFFF0D327}" destId="{2441B6F8-933E-4000-A012-DD753105D603}" srcOrd="6" destOrd="0" presId="urn:microsoft.com/office/officeart/2005/8/layout/cycle2"/>
    <dgm:cxn modelId="{EA803350-6797-4CA7-96B4-3DF1ECFE891F}" type="presParOf" srcId="{8914EA9F-EE40-4A2C-97DE-F9BFFFF0D327}" destId="{F1976A89-879F-45D5-95DA-ED9895813061}" srcOrd="7" destOrd="0" presId="urn:microsoft.com/office/officeart/2005/8/layout/cycle2"/>
    <dgm:cxn modelId="{543B0638-80B0-471B-BAD7-EC98111AAC69}" type="presParOf" srcId="{F1976A89-879F-45D5-95DA-ED9895813061}" destId="{598CAF4E-6730-4834-BB02-047547312768}" srcOrd="0" destOrd="0" presId="urn:microsoft.com/office/officeart/2005/8/layout/cycle2"/>
    <dgm:cxn modelId="{5E768210-6052-43DD-A88C-6CCEECC86FE6}" type="presParOf" srcId="{8914EA9F-EE40-4A2C-97DE-F9BFFFF0D327}" destId="{7AAF0C99-0F9C-4EB0-9681-A79A7B542550}" srcOrd="8" destOrd="0" presId="urn:microsoft.com/office/officeart/2005/8/layout/cycle2"/>
    <dgm:cxn modelId="{DE07DDCE-1A0C-48F8-8925-6DD3F3C92F96}" type="presParOf" srcId="{8914EA9F-EE40-4A2C-97DE-F9BFFFF0D327}" destId="{66F73254-6A20-45CE-8B67-A08D30EBEFB5}" srcOrd="9" destOrd="0" presId="urn:microsoft.com/office/officeart/2005/8/layout/cycle2"/>
    <dgm:cxn modelId="{96D9EDAA-398B-4D32-97A8-1845C3138F6B}" type="presParOf" srcId="{66F73254-6A20-45CE-8B67-A08D30EBEFB5}" destId="{C7F01E05-A2B2-42F2-B907-CE652FD62805}"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CC2972A-8ECD-4AD0-8D4F-CCE44533137B}"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635A45DA-90AC-40CD-8D1F-EF4C5A0D02B9}">
      <dgm:prSet phldrT="[Text]"/>
      <dgm:spPr/>
      <dgm:t>
        <a:bodyPr/>
        <a:lstStyle/>
        <a:p>
          <a:r>
            <a:rPr lang="en-US"/>
            <a:t>Compressed</a:t>
          </a:r>
        </a:p>
      </dgm:t>
    </dgm:pt>
    <dgm:pt modelId="{0EEB60B7-937F-4853-91A3-8790E9382B96}" type="parTrans" cxnId="{F8FA28F3-5426-4F3E-931D-0E85849FB76D}">
      <dgm:prSet/>
      <dgm:spPr/>
      <dgm:t>
        <a:bodyPr/>
        <a:lstStyle/>
        <a:p>
          <a:endParaRPr lang="en-US"/>
        </a:p>
      </dgm:t>
    </dgm:pt>
    <dgm:pt modelId="{AC51243B-4D41-4226-957F-F053A8BBB2DA}" type="sibTrans" cxnId="{F8FA28F3-5426-4F3E-931D-0E85849FB76D}">
      <dgm:prSet/>
      <dgm:spPr/>
      <dgm:t>
        <a:bodyPr/>
        <a:lstStyle/>
        <a:p>
          <a:endParaRPr lang="en-US"/>
        </a:p>
      </dgm:t>
    </dgm:pt>
    <dgm:pt modelId="{C5967E69-AF6F-4B4D-85FD-C958E179A549}">
      <dgm:prSet phldrT="[Text]"/>
      <dgm:spPr/>
      <dgm:t>
        <a:bodyPr/>
        <a:lstStyle/>
        <a:p>
          <a:r>
            <a:rPr lang="en-US"/>
            <a:t>5,000-10,000 PSI</a:t>
          </a:r>
        </a:p>
      </dgm:t>
    </dgm:pt>
    <dgm:pt modelId="{FFDBA89F-43CD-421C-94B7-FD83CD0DD1D8}" type="parTrans" cxnId="{3277D219-743D-471C-95E8-82B4E3C15549}">
      <dgm:prSet/>
      <dgm:spPr/>
      <dgm:t>
        <a:bodyPr/>
        <a:lstStyle/>
        <a:p>
          <a:endParaRPr lang="en-US"/>
        </a:p>
      </dgm:t>
    </dgm:pt>
    <dgm:pt modelId="{EB053147-7CCD-453D-BC3F-A742BE89DC93}" type="sibTrans" cxnId="{3277D219-743D-471C-95E8-82B4E3C15549}">
      <dgm:prSet/>
      <dgm:spPr/>
      <dgm:t>
        <a:bodyPr/>
        <a:lstStyle/>
        <a:p>
          <a:endParaRPr lang="en-US"/>
        </a:p>
      </dgm:t>
    </dgm:pt>
    <dgm:pt modelId="{79B0BF92-5ABA-4FA5-BC50-047419B7915F}">
      <dgm:prSet phldrT="[Text]"/>
      <dgm:spPr/>
      <dgm:t>
        <a:bodyPr/>
        <a:lstStyle/>
        <a:p>
          <a:r>
            <a:rPr lang="en-US"/>
            <a:t>Unique Pressure Vessels</a:t>
          </a:r>
        </a:p>
      </dgm:t>
    </dgm:pt>
    <dgm:pt modelId="{0F2C54FD-DC33-400C-934A-9BBC0B0C2D7A}" type="parTrans" cxnId="{FA231462-09F1-46C8-8155-083D8025CE5F}">
      <dgm:prSet/>
      <dgm:spPr/>
      <dgm:t>
        <a:bodyPr/>
        <a:lstStyle/>
        <a:p>
          <a:endParaRPr lang="en-US"/>
        </a:p>
      </dgm:t>
    </dgm:pt>
    <dgm:pt modelId="{C0AB03A5-4E61-4F03-8DF3-1C6A680F3E64}" type="sibTrans" cxnId="{FA231462-09F1-46C8-8155-083D8025CE5F}">
      <dgm:prSet/>
      <dgm:spPr/>
      <dgm:t>
        <a:bodyPr/>
        <a:lstStyle/>
        <a:p>
          <a:endParaRPr lang="en-US"/>
        </a:p>
      </dgm:t>
    </dgm:pt>
    <dgm:pt modelId="{E93410D8-553E-4FB6-BADC-719C344410CC}">
      <dgm:prSet phldrT="[Text]"/>
      <dgm:spPr/>
      <dgm:t>
        <a:bodyPr/>
        <a:lstStyle/>
        <a:p>
          <a:r>
            <a:rPr lang="en-US"/>
            <a:t>Cryogenic</a:t>
          </a:r>
        </a:p>
      </dgm:t>
    </dgm:pt>
    <dgm:pt modelId="{4AEE8F23-EC5C-4A70-BF00-F61A4E41D2BA}" type="parTrans" cxnId="{68B5BE46-FB0B-4E7E-ACBD-1579E952EE46}">
      <dgm:prSet/>
      <dgm:spPr/>
      <dgm:t>
        <a:bodyPr/>
        <a:lstStyle/>
        <a:p>
          <a:endParaRPr lang="en-US"/>
        </a:p>
      </dgm:t>
    </dgm:pt>
    <dgm:pt modelId="{2AF528F1-2230-4E9A-B24C-FA7348071685}" type="sibTrans" cxnId="{68B5BE46-FB0B-4E7E-ACBD-1579E952EE46}">
      <dgm:prSet/>
      <dgm:spPr/>
      <dgm:t>
        <a:bodyPr/>
        <a:lstStyle/>
        <a:p>
          <a:endParaRPr lang="en-US"/>
        </a:p>
      </dgm:t>
    </dgm:pt>
    <dgm:pt modelId="{863F1ED3-01B7-42B5-85AF-76ACBAECAE19}">
      <dgm:prSet phldrT="[Text]"/>
      <dgm:spPr/>
      <dgm:t>
        <a:bodyPr/>
        <a:lstStyle/>
        <a:p>
          <a:r>
            <a:rPr lang="en-US"/>
            <a:t>Liquid H2 at -252.2 </a:t>
          </a:r>
          <a:r>
            <a:rPr lang="en-US">
              <a:latin typeface="Calibri" panose="020F0502020204030204" pitchFamily="34" charset="0"/>
              <a:cs typeface="Calibri" panose="020F0502020204030204" pitchFamily="34" charset="0"/>
            </a:rPr>
            <a:t>°C</a:t>
          </a:r>
          <a:endParaRPr lang="en-US"/>
        </a:p>
      </dgm:t>
    </dgm:pt>
    <dgm:pt modelId="{9203E21D-00E5-4667-B1AE-90E7DCBD55BA}" type="parTrans" cxnId="{9E833264-F2B2-45A1-8014-E628BE56078C}">
      <dgm:prSet/>
      <dgm:spPr/>
      <dgm:t>
        <a:bodyPr/>
        <a:lstStyle/>
        <a:p>
          <a:endParaRPr lang="en-US"/>
        </a:p>
      </dgm:t>
    </dgm:pt>
    <dgm:pt modelId="{802E820C-882D-4157-A099-788C32311290}" type="sibTrans" cxnId="{9E833264-F2B2-45A1-8014-E628BE56078C}">
      <dgm:prSet/>
      <dgm:spPr/>
      <dgm:t>
        <a:bodyPr/>
        <a:lstStyle/>
        <a:p>
          <a:endParaRPr lang="en-US"/>
        </a:p>
      </dgm:t>
    </dgm:pt>
    <dgm:pt modelId="{90696CBF-3FCC-45C1-8DD1-F5FA0E24DE51}">
      <dgm:prSet phldrT="[Text]"/>
      <dgm:spPr/>
      <dgm:t>
        <a:bodyPr/>
        <a:lstStyle/>
        <a:p>
          <a:r>
            <a:rPr lang="en-US"/>
            <a:t>Solid H2 at  -259.14</a:t>
          </a:r>
          <a:r>
            <a:rPr lang="en-US">
              <a:latin typeface="Calibri" panose="020F0502020204030204" pitchFamily="34" charset="0"/>
              <a:cs typeface="Calibri" panose="020F0502020204030204" pitchFamily="34" charset="0"/>
            </a:rPr>
            <a:t>°C</a:t>
          </a:r>
          <a:endParaRPr lang="en-US"/>
        </a:p>
      </dgm:t>
    </dgm:pt>
    <dgm:pt modelId="{84B5DDA4-F303-43C9-8B58-DF2FCE1542B0}" type="parTrans" cxnId="{E90EFF05-20AE-4A8A-B369-2A2DDB20F621}">
      <dgm:prSet/>
      <dgm:spPr/>
      <dgm:t>
        <a:bodyPr/>
        <a:lstStyle/>
        <a:p>
          <a:endParaRPr lang="en-US"/>
        </a:p>
      </dgm:t>
    </dgm:pt>
    <dgm:pt modelId="{CD1390EB-6F47-46F8-8D0D-42338359B40D}" type="sibTrans" cxnId="{E90EFF05-20AE-4A8A-B369-2A2DDB20F621}">
      <dgm:prSet/>
      <dgm:spPr/>
      <dgm:t>
        <a:bodyPr/>
        <a:lstStyle/>
        <a:p>
          <a:endParaRPr lang="en-US"/>
        </a:p>
      </dgm:t>
    </dgm:pt>
    <dgm:pt modelId="{0071563E-4AB3-4447-91C6-F8A0E756C9BD}" type="pres">
      <dgm:prSet presAssocID="{8CC2972A-8ECD-4AD0-8D4F-CCE44533137B}" presName="list" presStyleCnt="0">
        <dgm:presLayoutVars>
          <dgm:dir/>
          <dgm:animLvl val="lvl"/>
        </dgm:presLayoutVars>
      </dgm:prSet>
      <dgm:spPr/>
    </dgm:pt>
    <dgm:pt modelId="{EAFB0721-4809-482A-A6F2-BE4F7A95089E}" type="pres">
      <dgm:prSet presAssocID="{635A45DA-90AC-40CD-8D1F-EF4C5A0D02B9}" presName="posSpace" presStyleCnt="0"/>
      <dgm:spPr/>
    </dgm:pt>
    <dgm:pt modelId="{E5053019-2D77-4B40-BC5C-98F3355CF108}" type="pres">
      <dgm:prSet presAssocID="{635A45DA-90AC-40CD-8D1F-EF4C5A0D02B9}" presName="vertFlow" presStyleCnt="0"/>
      <dgm:spPr/>
    </dgm:pt>
    <dgm:pt modelId="{C796269C-7BF2-42EC-9EDE-B87F7FD72A48}" type="pres">
      <dgm:prSet presAssocID="{635A45DA-90AC-40CD-8D1F-EF4C5A0D02B9}" presName="topSpace" presStyleCnt="0"/>
      <dgm:spPr/>
    </dgm:pt>
    <dgm:pt modelId="{B82F5324-4F06-4F97-B85F-18D6A9832464}" type="pres">
      <dgm:prSet presAssocID="{635A45DA-90AC-40CD-8D1F-EF4C5A0D02B9}" presName="firstComp" presStyleCnt="0"/>
      <dgm:spPr/>
    </dgm:pt>
    <dgm:pt modelId="{AB7E76BA-878F-4169-884B-56D0AD7E35B6}" type="pres">
      <dgm:prSet presAssocID="{635A45DA-90AC-40CD-8D1F-EF4C5A0D02B9}" presName="firstChild" presStyleLbl="bgAccFollowNode1" presStyleIdx="0" presStyleCnt="4"/>
      <dgm:spPr/>
    </dgm:pt>
    <dgm:pt modelId="{A323B31B-AE6A-4E2D-AB25-2B25053A938A}" type="pres">
      <dgm:prSet presAssocID="{635A45DA-90AC-40CD-8D1F-EF4C5A0D02B9}" presName="firstChildTx" presStyleLbl="bgAccFollowNode1" presStyleIdx="0" presStyleCnt="4">
        <dgm:presLayoutVars>
          <dgm:bulletEnabled val="1"/>
        </dgm:presLayoutVars>
      </dgm:prSet>
      <dgm:spPr/>
    </dgm:pt>
    <dgm:pt modelId="{B86AB70D-5F40-497E-A3C4-98A1A0691BD0}" type="pres">
      <dgm:prSet presAssocID="{79B0BF92-5ABA-4FA5-BC50-047419B7915F}" presName="comp" presStyleCnt="0"/>
      <dgm:spPr/>
    </dgm:pt>
    <dgm:pt modelId="{C7A4558D-3C9D-42E4-B647-2951AAF45570}" type="pres">
      <dgm:prSet presAssocID="{79B0BF92-5ABA-4FA5-BC50-047419B7915F}" presName="child" presStyleLbl="bgAccFollowNode1" presStyleIdx="1" presStyleCnt="4"/>
      <dgm:spPr/>
    </dgm:pt>
    <dgm:pt modelId="{7F062DDE-51E9-4467-B4AE-22B4C5510FBB}" type="pres">
      <dgm:prSet presAssocID="{79B0BF92-5ABA-4FA5-BC50-047419B7915F}" presName="childTx" presStyleLbl="bgAccFollowNode1" presStyleIdx="1" presStyleCnt="4">
        <dgm:presLayoutVars>
          <dgm:bulletEnabled val="1"/>
        </dgm:presLayoutVars>
      </dgm:prSet>
      <dgm:spPr/>
    </dgm:pt>
    <dgm:pt modelId="{273E0C2A-A983-4D50-A757-863BC1D9E3D1}" type="pres">
      <dgm:prSet presAssocID="{635A45DA-90AC-40CD-8D1F-EF4C5A0D02B9}" presName="negSpace" presStyleCnt="0"/>
      <dgm:spPr/>
    </dgm:pt>
    <dgm:pt modelId="{ACA8C823-6D60-4568-A686-DC6D7404D372}" type="pres">
      <dgm:prSet presAssocID="{635A45DA-90AC-40CD-8D1F-EF4C5A0D02B9}" presName="circle" presStyleLbl="node1" presStyleIdx="0" presStyleCnt="2"/>
      <dgm:spPr/>
    </dgm:pt>
    <dgm:pt modelId="{1F14E4F2-7308-4094-9E64-E7BD3A451DAE}" type="pres">
      <dgm:prSet presAssocID="{AC51243B-4D41-4226-957F-F053A8BBB2DA}" presName="transSpace" presStyleCnt="0"/>
      <dgm:spPr/>
    </dgm:pt>
    <dgm:pt modelId="{9A268459-31AB-46AB-9B09-16F5B0D7489E}" type="pres">
      <dgm:prSet presAssocID="{E93410D8-553E-4FB6-BADC-719C344410CC}" presName="posSpace" presStyleCnt="0"/>
      <dgm:spPr/>
    </dgm:pt>
    <dgm:pt modelId="{F4AF05A0-F0F5-4E0E-ADDA-970978106E42}" type="pres">
      <dgm:prSet presAssocID="{E93410D8-553E-4FB6-BADC-719C344410CC}" presName="vertFlow" presStyleCnt="0"/>
      <dgm:spPr/>
    </dgm:pt>
    <dgm:pt modelId="{C4B928BF-05A8-436C-AC87-55037697C41C}" type="pres">
      <dgm:prSet presAssocID="{E93410D8-553E-4FB6-BADC-719C344410CC}" presName="topSpace" presStyleCnt="0"/>
      <dgm:spPr/>
    </dgm:pt>
    <dgm:pt modelId="{C97491D3-4C83-4B50-B10E-965FEE9336F3}" type="pres">
      <dgm:prSet presAssocID="{E93410D8-553E-4FB6-BADC-719C344410CC}" presName="firstComp" presStyleCnt="0"/>
      <dgm:spPr/>
    </dgm:pt>
    <dgm:pt modelId="{37023E69-6D4D-4894-AD48-EC20936F8DAE}" type="pres">
      <dgm:prSet presAssocID="{E93410D8-553E-4FB6-BADC-719C344410CC}" presName="firstChild" presStyleLbl="bgAccFollowNode1" presStyleIdx="2" presStyleCnt="4"/>
      <dgm:spPr/>
    </dgm:pt>
    <dgm:pt modelId="{8C8DC336-B5CA-4723-9D6C-86CFAF903E82}" type="pres">
      <dgm:prSet presAssocID="{E93410D8-553E-4FB6-BADC-719C344410CC}" presName="firstChildTx" presStyleLbl="bgAccFollowNode1" presStyleIdx="2" presStyleCnt="4">
        <dgm:presLayoutVars>
          <dgm:bulletEnabled val="1"/>
        </dgm:presLayoutVars>
      </dgm:prSet>
      <dgm:spPr/>
    </dgm:pt>
    <dgm:pt modelId="{7BF09B06-F51D-4291-AFDF-BC98515984F0}" type="pres">
      <dgm:prSet presAssocID="{90696CBF-3FCC-45C1-8DD1-F5FA0E24DE51}" presName="comp" presStyleCnt="0"/>
      <dgm:spPr/>
    </dgm:pt>
    <dgm:pt modelId="{CDC397E2-0C59-4CD2-8335-07EFB80BADFB}" type="pres">
      <dgm:prSet presAssocID="{90696CBF-3FCC-45C1-8DD1-F5FA0E24DE51}" presName="child" presStyleLbl="bgAccFollowNode1" presStyleIdx="3" presStyleCnt="4"/>
      <dgm:spPr/>
    </dgm:pt>
    <dgm:pt modelId="{ADEAD26C-D64B-4D26-B82C-39B39FFCF2D3}" type="pres">
      <dgm:prSet presAssocID="{90696CBF-3FCC-45C1-8DD1-F5FA0E24DE51}" presName="childTx" presStyleLbl="bgAccFollowNode1" presStyleIdx="3" presStyleCnt="4">
        <dgm:presLayoutVars>
          <dgm:bulletEnabled val="1"/>
        </dgm:presLayoutVars>
      </dgm:prSet>
      <dgm:spPr/>
    </dgm:pt>
    <dgm:pt modelId="{B31BE70B-45DA-40FE-A4A2-A2D9A1BE292D}" type="pres">
      <dgm:prSet presAssocID="{E93410D8-553E-4FB6-BADC-719C344410CC}" presName="negSpace" presStyleCnt="0"/>
      <dgm:spPr/>
    </dgm:pt>
    <dgm:pt modelId="{26216BA2-3022-4EB2-AABF-27EE4412804C}" type="pres">
      <dgm:prSet presAssocID="{E93410D8-553E-4FB6-BADC-719C344410CC}" presName="circle" presStyleLbl="node1" presStyleIdx="1" presStyleCnt="2"/>
      <dgm:spPr/>
    </dgm:pt>
  </dgm:ptLst>
  <dgm:cxnLst>
    <dgm:cxn modelId="{E90EFF05-20AE-4A8A-B369-2A2DDB20F621}" srcId="{E93410D8-553E-4FB6-BADC-719C344410CC}" destId="{90696CBF-3FCC-45C1-8DD1-F5FA0E24DE51}" srcOrd="1" destOrd="0" parTransId="{84B5DDA4-F303-43C9-8B58-DF2FCE1542B0}" sibTransId="{CD1390EB-6F47-46F8-8D0D-42338359B40D}"/>
    <dgm:cxn modelId="{ECD6CD0A-FA21-48CB-936F-14F735104187}" type="presOf" srcId="{635A45DA-90AC-40CD-8D1F-EF4C5A0D02B9}" destId="{ACA8C823-6D60-4568-A686-DC6D7404D372}" srcOrd="0" destOrd="0" presId="urn:microsoft.com/office/officeart/2005/8/layout/hList9"/>
    <dgm:cxn modelId="{1866C613-DED0-461F-A3B7-1B43E04CCB74}" type="presOf" srcId="{8CC2972A-8ECD-4AD0-8D4F-CCE44533137B}" destId="{0071563E-4AB3-4447-91C6-F8A0E756C9BD}" srcOrd="0" destOrd="0" presId="urn:microsoft.com/office/officeart/2005/8/layout/hList9"/>
    <dgm:cxn modelId="{3277D219-743D-471C-95E8-82B4E3C15549}" srcId="{635A45DA-90AC-40CD-8D1F-EF4C5A0D02B9}" destId="{C5967E69-AF6F-4B4D-85FD-C958E179A549}" srcOrd="0" destOrd="0" parTransId="{FFDBA89F-43CD-421C-94B7-FD83CD0DD1D8}" sibTransId="{EB053147-7CCD-453D-BC3F-A742BE89DC93}"/>
    <dgm:cxn modelId="{B9B1A027-8A07-43A5-98A7-4B148EE54174}" type="presOf" srcId="{79B0BF92-5ABA-4FA5-BC50-047419B7915F}" destId="{7F062DDE-51E9-4467-B4AE-22B4C5510FBB}" srcOrd="1" destOrd="0" presId="urn:microsoft.com/office/officeart/2005/8/layout/hList9"/>
    <dgm:cxn modelId="{E4206330-C059-4C12-B5CE-B27869627A85}" type="presOf" srcId="{90696CBF-3FCC-45C1-8DD1-F5FA0E24DE51}" destId="{CDC397E2-0C59-4CD2-8335-07EFB80BADFB}" srcOrd="0" destOrd="0" presId="urn:microsoft.com/office/officeart/2005/8/layout/hList9"/>
    <dgm:cxn modelId="{FA231462-09F1-46C8-8155-083D8025CE5F}" srcId="{635A45DA-90AC-40CD-8D1F-EF4C5A0D02B9}" destId="{79B0BF92-5ABA-4FA5-BC50-047419B7915F}" srcOrd="1" destOrd="0" parTransId="{0F2C54FD-DC33-400C-934A-9BBC0B0C2D7A}" sibTransId="{C0AB03A5-4E61-4F03-8DF3-1C6A680F3E64}"/>
    <dgm:cxn modelId="{47497B43-335B-4786-ADED-1464464EBCE4}" type="presOf" srcId="{863F1ED3-01B7-42B5-85AF-76ACBAECAE19}" destId="{37023E69-6D4D-4894-AD48-EC20936F8DAE}" srcOrd="0" destOrd="0" presId="urn:microsoft.com/office/officeart/2005/8/layout/hList9"/>
    <dgm:cxn modelId="{9E833264-F2B2-45A1-8014-E628BE56078C}" srcId="{E93410D8-553E-4FB6-BADC-719C344410CC}" destId="{863F1ED3-01B7-42B5-85AF-76ACBAECAE19}" srcOrd="0" destOrd="0" parTransId="{9203E21D-00E5-4667-B1AE-90E7DCBD55BA}" sibTransId="{802E820C-882D-4157-A099-788C32311290}"/>
    <dgm:cxn modelId="{68B5BE46-FB0B-4E7E-ACBD-1579E952EE46}" srcId="{8CC2972A-8ECD-4AD0-8D4F-CCE44533137B}" destId="{E93410D8-553E-4FB6-BADC-719C344410CC}" srcOrd="1" destOrd="0" parTransId="{4AEE8F23-EC5C-4A70-BF00-F61A4E41D2BA}" sibTransId="{2AF528F1-2230-4E9A-B24C-FA7348071685}"/>
    <dgm:cxn modelId="{96269D6B-91FA-4283-9EA8-A23393682794}" type="presOf" srcId="{90696CBF-3FCC-45C1-8DD1-F5FA0E24DE51}" destId="{ADEAD26C-D64B-4D26-B82C-39B39FFCF2D3}" srcOrd="1" destOrd="0" presId="urn:microsoft.com/office/officeart/2005/8/layout/hList9"/>
    <dgm:cxn modelId="{9B94B471-922D-48F6-98D0-B898AF8C8230}" type="presOf" srcId="{C5967E69-AF6F-4B4D-85FD-C958E179A549}" destId="{A323B31B-AE6A-4E2D-AB25-2B25053A938A}" srcOrd="1" destOrd="0" presId="urn:microsoft.com/office/officeart/2005/8/layout/hList9"/>
    <dgm:cxn modelId="{46887A58-42AC-4B04-9F01-BF34C04B08B3}" type="presOf" srcId="{863F1ED3-01B7-42B5-85AF-76ACBAECAE19}" destId="{8C8DC336-B5CA-4723-9D6C-86CFAF903E82}" srcOrd="1" destOrd="0" presId="urn:microsoft.com/office/officeart/2005/8/layout/hList9"/>
    <dgm:cxn modelId="{5B5413C8-CCDE-4B89-9E47-880147AEE079}" type="presOf" srcId="{C5967E69-AF6F-4B4D-85FD-C958E179A549}" destId="{AB7E76BA-878F-4169-884B-56D0AD7E35B6}" srcOrd="0" destOrd="0" presId="urn:microsoft.com/office/officeart/2005/8/layout/hList9"/>
    <dgm:cxn modelId="{F8FA28F3-5426-4F3E-931D-0E85849FB76D}" srcId="{8CC2972A-8ECD-4AD0-8D4F-CCE44533137B}" destId="{635A45DA-90AC-40CD-8D1F-EF4C5A0D02B9}" srcOrd="0" destOrd="0" parTransId="{0EEB60B7-937F-4853-91A3-8790E9382B96}" sibTransId="{AC51243B-4D41-4226-957F-F053A8BBB2DA}"/>
    <dgm:cxn modelId="{376F16F6-3B23-4959-87E1-62DE0128F815}" type="presOf" srcId="{79B0BF92-5ABA-4FA5-BC50-047419B7915F}" destId="{C7A4558D-3C9D-42E4-B647-2951AAF45570}" srcOrd="0" destOrd="0" presId="urn:microsoft.com/office/officeart/2005/8/layout/hList9"/>
    <dgm:cxn modelId="{CA46B3FE-24EE-4B93-8E4B-EE016874468D}" type="presOf" srcId="{E93410D8-553E-4FB6-BADC-719C344410CC}" destId="{26216BA2-3022-4EB2-AABF-27EE4412804C}" srcOrd="0" destOrd="0" presId="urn:microsoft.com/office/officeart/2005/8/layout/hList9"/>
    <dgm:cxn modelId="{0946D4F3-487F-4246-880B-4C8FA4C30A77}" type="presParOf" srcId="{0071563E-4AB3-4447-91C6-F8A0E756C9BD}" destId="{EAFB0721-4809-482A-A6F2-BE4F7A95089E}" srcOrd="0" destOrd="0" presId="urn:microsoft.com/office/officeart/2005/8/layout/hList9"/>
    <dgm:cxn modelId="{98E2F884-312B-4DC6-9CDA-6F065CA1E7D8}" type="presParOf" srcId="{0071563E-4AB3-4447-91C6-F8A0E756C9BD}" destId="{E5053019-2D77-4B40-BC5C-98F3355CF108}" srcOrd="1" destOrd="0" presId="urn:microsoft.com/office/officeart/2005/8/layout/hList9"/>
    <dgm:cxn modelId="{D321E461-4DC3-4F5F-82BF-2316F0C9E00A}" type="presParOf" srcId="{E5053019-2D77-4B40-BC5C-98F3355CF108}" destId="{C796269C-7BF2-42EC-9EDE-B87F7FD72A48}" srcOrd="0" destOrd="0" presId="urn:microsoft.com/office/officeart/2005/8/layout/hList9"/>
    <dgm:cxn modelId="{3B80F8EF-80BA-41E0-9CC6-786917E79B0A}" type="presParOf" srcId="{E5053019-2D77-4B40-BC5C-98F3355CF108}" destId="{B82F5324-4F06-4F97-B85F-18D6A9832464}" srcOrd="1" destOrd="0" presId="urn:microsoft.com/office/officeart/2005/8/layout/hList9"/>
    <dgm:cxn modelId="{93854F88-B966-4E0F-A7DC-2F9D14E0B3D7}" type="presParOf" srcId="{B82F5324-4F06-4F97-B85F-18D6A9832464}" destId="{AB7E76BA-878F-4169-884B-56D0AD7E35B6}" srcOrd="0" destOrd="0" presId="urn:microsoft.com/office/officeart/2005/8/layout/hList9"/>
    <dgm:cxn modelId="{C28462D6-A374-4308-84C7-3963D6E64947}" type="presParOf" srcId="{B82F5324-4F06-4F97-B85F-18D6A9832464}" destId="{A323B31B-AE6A-4E2D-AB25-2B25053A938A}" srcOrd="1" destOrd="0" presId="urn:microsoft.com/office/officeart/2005/8/layout/hList9"/>
    <dgm:cxn modelId="{BA1FAB09-0CC8-4892-81D5-B548309F7BCD}" type="presParOf" srcId="{E5053019-2D77-4B40-BC5C-98F3355CF108}" destId="{B86AB70D-5F40-497E-A3C4-98A1A0691BD0}" srcOrd="2" destOrd="0" presId="urn:microsoft.com/office/officeart/2005/8/layout/hList9"/>
    <dgm:cxn modelId="{DE9DC58B-5CE4-4F17-9F22-8F3B413ABBFB}" type="presParOf" srcId="{B86AB70D-5F40-497E-A3C4-98A1A0691BD0}" destId="{C7A4558D-3C9D-42E4-B647-2951AAF45570}" srcOrd="0" destOrd="0" presId="urn:microsoft.com/office/officeart/2005/8/layout/hList9"/>
    <dgm:cxn modelId="{E1F3F4A4-6098-4602-975F-8EF2FE178CC0}" type="presParOf" srcId="{B86AB70D-5F40-497E-A3C4-98A1A0691BD0}" destId="{7F062DDE-51E9-4467-B4AE-22B4C5510FBB}" srcOrd="1" destOrd="0" presId="urn:microsoft.com/office/officeart/2005/8/layout/hList9"/>
    <dgm:cxn modelId="{8D337BAF-E9CF-4A87-8BC9-B0202E43DC41}" type="presParOf" srcId="{0071563E-4AB3-4447-91C6-F8A0E756C9BD}" destId="{273E0C2A-A983-4D50-A757-863BC1D9E3D1}" srcOrd="2" destOrd="0" presId="urn:microsoft.com/office/officeart/2005/8/layout/hList9"/>
    <dgm:cxn modelId="{67E3A577-1C83-4C11-A342-6F01608DEC00}" type="presParOf" srcId="{0071563E-4AB3-4447-91C6-F8A0E756C9BD}" destId="{ACA8C823-6D60-4568-A686-DC6D7404D372}" srcOrd="3" destOrd="0" presId="urn:microsoft.com/office/officeart/2005/8/layout/hList9"/>
    <dgm:cxn modelId="{BEABCEE2-293B-4DEB-ACD6-19101554213F}" type="presParOf" srcId="{0071563E-4AB3-4447-91C6-F8A0E756C9BD}" destId="{1F14E4F2-7308-4094-9E64-E7BD3A451DAE}" srcOrd="4" destOrd="0" presId="urn:microsoft.com/office/officeart/2005/8/layout/hList9"/>
    <dgm:cxn modelId="{A258C733-ECE6-49DF-A1A3-1AD847423531}" type="presParOf" srcId="{0071563E-4AB3-4447-91C6-F8A0E756C9BD}" destId="{9A268459-31AB-46AB-9B09-16F5B0D7489E}" srcOrd="5" destOrd="0" presId="urn:microsoft.com/office/officeart/2005/8/layout/hList9"/>
    <dgm:cxn modelId="{DC6F7963-B204-415D-B693-44BAF76F6968}" type="presParOf" srcId="{0071563E-4AB3-4447-91C6-F8A0E756C9BD}" destId="{F4AF05A0-F0F5-4E0E-ADDA-970978106E42}" srcOrd="6" destOrd="0" presId="urn:microsoft.com/office/officeart/2005/8/layout/hList9"/>
    <dgm:cxn modelId="{39214C70-AA43-4757-ABF4-261A09B3528E}" type="presParOf" srcId="{F4AF05A0-F0F5-4E0E-ADDA-970978106E42}" destId="{C4B928BF-05A8-436C-AC87-55037697C41C}" srcOrd="0" destOrd="0" presId="urn:microsoft.com/office/officeart/2005/8/layout/hList9"/>
    <dgm:cxn modelId="{913C6D5D-6D51-427B-AE1D-CD1E45D0B10B}" type="presParOf" srcId="{F4AF05A0-F0F5-4E0E-ADDA-970978106E42}" destId="{C97491D3-4C83-4B50-B10E-965FEE9336F3}" srcOrd="1" destOrd="0" presId="urn:microsoft.com/office/officeart/2005/8/layout/hList9"/>
    <dgm:cxn modelId="{0838318B-A92E-43C4-B11B-39916F83CDFF}" type="presParOf" srcId="{C97491D3-4C83-4B50-B10E-965FEE9336F3}" destId="{37023E69-6D4D-4894-AD48-EC20936F8DAE}" srcOrd="0" destOrd="0" presId="urn:microsoft.com/office/officeart/2005/8/layout/hList9"/>
    <dgm:cxn modelId="{97C10FB4-55A0-47B8-A058-BEBEF8473A1B}" type="presParOf" srcId="{C97491D3-4C83-4B50-B10E-965FEE9336F3}" destId="{8C8DC336-B5CA-4723-9D6C-86CFAF903E82}" srcOrd="1" destOrd="0" presId="urn:microsoft.com/office/officeart/2005/8/layout/hList9"/>
    <dgm:cxn modelId="{0EDBD22A-2AB7-40A3-B8CE-A19B45C5AAA9}" type="presParOf" srcId="{F4AF05A0-F0F5-4E0E-ADDA-970978106E42}" destId="{7BF09B06-F51D-4291-AFDF-BC98515984F0}" srcOrd="2" destOrd="0" presId="urn:microsoft.com/office/officeart/2005/8/layout/hList9"/>
    <dgm:cxn modelId="{AFB808F1-7E68-439E-9521-E41402145CDF}" type="presParOf" srcId="{7BF09B06-F51D-4291-AFDF-BC98515984F0}" destId="{CDC397E2-0C59-4CD2-8335-07EFB80BADFB}" srcOrd="0" destOrd="0" presId="urn:microsoft.com/office/officeart/2005/8/layout/hList9"/>
    <dgm:cxn modelId="{CE8A66D9-84FE-4F9C-97AE-85C03022FDE3}" type="presParOf" srcId="{7BF09B06-F51D-4291-AFDF-BC98515984F0}" destId="{ADEAD26C-D64B-4D26-B82C-39B39FFCF2D3}" srcOrd="1" destOrd="0" presId="urn:microsoft.com/office/officeart/2005/8/layout/hList9"/>
    <dgm:cxn modelId="{093CE8A8-033E-4B18-A78B-705A5F190996}" type="presParOf" srcId="{0071563E-4AB3-4447-91C6-F8A0E756C9BD}" destId="{B31BE70B-45DA-40FE-A4A2-A2D9A1BE292D}" srcOrd="7" destOrd="0" presId="urn:microsoft.com/office/officeart/2005/8/layout/hList9"/>
    <dgm:cxn modelId="{5FE677AB-1C51-4B07-99E0-1698D6F8B720}" type="presParOf" srcId="{0071563E-4AB3-4447-91C6-F8A0E756C9BD}" destId="{26216BA2-3022-4EB2-AABF-27EE4412804C}"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CC2972A-8ECD-4AD0-8D4F-CCE44533137B}"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635A45DA-90AC-40CD-8D1F-EF4C5A0D02B9}">
      <dgm:prSet phldrT="[Text]"/>
      <dgm:spPr/>
      <dgm:t>
        <a:bodyPr/>
        <a:lstStyle/>
        <a:p>
          <a:r>
            <a:rPr lang="en-US"/>
            <a:t>Adsorbtion</a:t>
          </a:r>
        </a:p>
      </dgm:t>
    </dgm:pt>
    <dgm:pt modelId="{0EEB60B7-937F-4853-91A3-8790E9382B96}" type="parTrans" cxnId="{F8FA28F3-5426-4F3E-931D-0E85849FB76D}">
      <dgm:prSet/>
      <dgm:spPr/>
      <dgm:t>
        <a:bodyPr/>
        <a:lstStyle/>
        <a:p>
          <a:endParaRPr lang="en-US"/>
        </a:p>
      </dgm:t>
    </dgm:pt>
    <dgm:pt modelId="{AC51243B-4D41-4226-957F-F053A8BBB2DA}" type="sibTrans" cxnId="{F8FA28F3-5426-4F3E-931D-0E85849FB76D}">
      <dgm:prSet/>
      <dgm:spPr/>
      <dgm:t>
        <a:bodyPr/>
        <a:lstStyle/>
        <a:p>
          <a:endParaRPr lang="en-US"/>
        </a:p>
      </dgm:t>
    </dgm:pt>
    <dgm:pt modelId="{C5967E69-AF6F-4B4D-85FD-C958E179A549}">
      <dgm:prSet phldrT="[Text]"/>
      <dgm:spPr/>
      <dgm:t>
        <a:bodyPr/>
        <a:lstStyle/>
        <a:p>
          <a:r>
            <a:rPr lang="en-US"/>
            <a:t>Hydrogen is Stuck to the Compound’s Surface</a:t>
          </a:r>
        </a:p>
      </dgm:t>
    </dgm:pt>
    <dgm:pt modelId="{FFDBA89F-43CD-421C-94B7-FD83CD0DD1D8}" type="parTrans" cxnId="{3277D219-743D-471C-95E8-82B4E3C15549}">
      <dgm:prSet/>
      <dgm:spPr/>
      <dgm:t>
        <a:bodyPr/>
        <a:lstStyle/>
        <a:p>
          <a:endParaRPr lang="en-US"/>
        </a:p>
      </dgm:t>
    </dgm:pt>
    <dgm:pt modelId="{EB053147-7CCD-453D-BC3F-A742BE89DC93}" type="sibTrans" cxnId="{3277D219-743D-471C-95E8-82B4E3C15549}">
      <dgm:prSet/>
      <dgm:spPr/>
      <dgm:t>
        <a:bodyPr/>
        <a:lstStyle/>
        <a:p>
          <a:endParaRPr lang="en-US"/>
        </a:p>
      </dgm:t>
    </dgm:pt>
    <dgm:pt modelId="{E93410D8-553E-4FB6-BADC-719C344410CC}">
      <dgm:prSet phldrT="[Text]"/>
      <dgm:spPr/>
      <dgm:t>
        <a:bodyPr/>
        <a:lstStyle/>
        <a:p>
          <a:r>
            <a:rPr lang="en-US"/>
            <a:t>Absorption</a:t>
          </a:r>
        </a:p>
      </dgm:t>
    </dgm:pt>
    <dgm:pt modelId="{4AEE8F23-EC5C-4A70-BF00-F61A4E41D2BA}" type="parTrans" cxnId="{68B5BE46-FB0B-4E7E-ACBD-1579E952EE46}">
      <dgm:prSet/>
      <dgm:spPr/>
      <dgm:t>
        <a:bodyPr/>
        <a:lstStyle/>
        <a:p>
          <a:endParaRPr lang="en-US"/>
        </a:p>
      </dgm:t>
    </dgm:pt>
    <dgm:pt modelId="{2AF528F1-2230-4E9A-B24C-FA7348071685}" type="sibTrans" cxnId="{68B5BE46-FB0B-4E7E-ACBD-1579E952EE46}">
      <dgm:prSet/>
      <dgm:spPr/>
      <dgm:t>
        <a:bodyPr/>
        <a:lstStyle/>
        <a:p>
          <a:endParaRPr lang="en-US"/>
        </a:p>
      </dgm:t>
    </dgm:pt>
    <dgm:pt modelId="{863F1ED3-01B7-42B5-85AF-76ACBAECAE19}">
      <dgm:prSet phldrT="[Text]"/>
      <dgm:spPr/>
      <dgm:t>
        <a:bodyPr/>
        <a:lstStyle/>
        <a:p>
          <a:r>
            <a:rPr lang="en-US"/>
            <a:t>Hydrogen is Encased by the Compound</a:t>
          </a:r>
        </a:p>
      </dgm:t>
    </dgm:pt>
    <dgm:pt modelId="{9203E21D-00E5-4667-B1AE-90E7DCBD55BA}" type="parTrans" cxnId="{9E833264-F2B2-45A1-8014-E628BE56078C}">
      <dgm:prSet/>
      <dgm:spPr/>
      <dgm:t>
        <a:bodyPr/>
        <a:lstStyle/>
        <a:p>
          <a:endParaRPr lang="en-US"/>
        </a:p>
      </dgm:t>
    </dgm:pt>
    <dgm:pt modelId="{802E820C-882D-4157-A099-788C32311290}" type="sibTrans" cxnId="{9E833264-F2B2-45A1-8014-E628BE56078C}">
      <dgm:prSet/>
      <dgm:spPr/>
      <dgm:t>
        <a:bodyPr/>
        <a:lstStyle/>
        <a:p>
          <a:endParaRPr lang="en-US"/>
        </a:p>
      </dgm:t>
    </dgm:pt>
    <dgm:pt modelId="{0071563E-4AB3-4447-91C6-F8A0E756C9BD}" type="pres">
      <dgm:prSet presAssocID="{8CC2972A-8ECD-4AD0-8D4F-CCE44533137B}" presName="list" presStyleCnt="0">
        <dgm:presLayoutVars>
          <dgm:dir/>
          <dgm:animLvl val="lvl"/>
        </dgm:presLayoutVars>
      </dgm:prSet>
      <dgm:spPr/>
    </dgm:pt>
    <dgm:pt modelId="{EAFB0721-4809-482A-A6F2-BE4F7A95089E}" type="pres">
      <dgm:prSet presAssocID="{635A45DA-90AC-40CD-8D1F-EF4C5A0D02B9}" presName="posSpace" presStyleCnt="0"/>
      <dgm:spPr/>
    </dgm:pt>
    <dgm:pt modelId="{E5053019-2D77-4B40-BC5C-98F3355CF108}" type="pres">
      <dgm:prSet presAssocID="{635A45DA-90AC-40CD-8D1F-EF4C5A0D02B9}" presName="vertFlow" presStyleCnt="0"/>
      <dgm:spPr/>
    </dgm:pt>
    <dgm:pt modelId="{C796269C-7BF2-42EC-9EDE-B87F7FD72A48}" type="pres">
      <dgm:prSet presAssocID="{635A45DA-90AC-40CD-8D1F-EF4C5A0D02B9}" presName="topSpace" presStyleCnt="0"/>
      <dgm:spPr/>
    </dgm:pt>
    <dgm:pt modelId="{B82F5324-4F06-4F97-B85F-18D6A9832464}" type="pres">
      <dgm:prSet presAssocID="{635A45DA-90AC-40CD-8D1F-EF4C5A0D02B9}" presName="firstComp" presStyleCnt="0"/>
      <dgm:spPr/>
    </dgm:pt>
    <dgm:pt modelId="{AB7E76BA-878F-4169-884B-56D0AD7E35B6}" type="pres">
      <dgm:prSet presAssocID="{635A45DA-90AC-40CD-8D1F-EF4C5A0D02B9}" presName="firstChild" presStyleLbl="bgAccFollowNode1" presStyleIdx="0" presStyleCnt="2"/>
      <dgm:spPr/>
    </dgm:pt>
    <dgm:pt modelId="{A323B31B-AE6A-4E2D-AB25-2B25053A938A}" type="pres">
      <dgm:prSet presAssocID="{635A45DA-90AC-40CD-8D1F-EF4C5A0D02B9}" presName="firstChildTx" presStyleLbl="bgAccFollowNode1" presStyleIdx="0" presStyleCnt="2">
        <dgm:presLayoutVars>
          <dgm:bulletEnabled val="1"/>
        </dgm:presLayoutVars>
      </dgm:prSet>
      <dgm:spPr/>
    </dgm:pt>
    <dgm:pt modelId="{273E0C2A-A983-4D50-A757-863BC1D9E3D1}" type="pres">
      <dgm:prSet presAssocID="{635A45DA-90AC-40CD-8D1F-EF4C5A0D02B9}" presName="negSpace" presStyleCnt="0"/>
      <dgm:spPr/>
    </dgm:pt>
    <dgm:pt modelId="{ACA8C823-6D60-4568-A686-DC6D7404D372}" type="pres">
      <dgm:prSet presAssocID="{635A45DA-90AC-40CD-8D1F-EF4C5A0D02B9}" presName="circle" presStyleLbl="node1" presStyleIdx="0" presStyleCnt="2"/>
      <dgm:spPr/>
    </dgm:pt>
    <dgm:pt modelId="{1F14E4F2-7308-4094-9E64-E7BD3A451DAE}" type="pres">
      <dgm:prSet presAssocID="{AC51243B-4D41-4226-957F-F053A8BBB2DA}" presName="transSpace" presStyleCnt="0"/>
      <dgm:spPr/>
    </dgm:pt>
    <dgm:pt modelId="{9A268459-31AB-46AB-9B09-16F5B0D7489E}" type="pres">
      <dgm:prSet presAssocID="{E93410D8-553E-4FB6-BADC-719C344410CC}" presName="posSpace" presStyleCnt="0"/>
      <dgm:spPr/>
    </dgm:pt>
    <dgm:pt modelId="{F4AF05A0-F0F5-4E0E-ADDA-970978106E42}" type="pres">
      <dgm:prSet presAssocID="{E93410D8-553E-4FB6-BADC-719C344410CC}" presName="vertFlow" presStyleCnt="0"/>
      <dgm:spPr/>
    </dgm:pt>
    <dgm:pt modelId="{C4B928BF-05A8-436C-AC87-55037697C41C}" type="pres">
      <dgm:prSet presAssocID="{E93410D8-553E-4FB6-BADC-719C344410CC}" presName="topSpace" presStyleCnt="0"/>
      <dgm:spPr/>
    </dgm:pt>
    <dgm:pt modelId="{C97491D3-4C83-4B50-B10E-965FEE9336F3}" type="pres">
      <dgm:prSet presAssocID="{E93410D8-553E-4FB6-BADC-719C344410CC}" presName="firstComp" presStyleCnt="0"/>
      <dgm:spPr/>
    </dgm:pt>
    <dgm:pt modelId="{37023E69-6D4D-4894-AD48-EC20936F8DAE}" type="pres">
      <dgm:prSet presAssocID="{E93410D8-553E-4FB6-BADC-719C344410CC}" presName="firstChild" presStyleLbl="bgAccFollowNode1" presStyleIdx="1" presStyleCnt="2"/>
      <dgm:spPr/>
    </dgm:pt>
    <dgm:pt modelId="{8C8DC336-B5CA-4723-9D6C-86CFAF903E82}" type="pres">
      <dgm:prSet presAssocID="{E93410D8-553E-4FB6-BADC-719C344410CC}" presName="firstChildTx" presStyleLbl="bgAccFollowNode1" presStyleIdx="1" presStyleCnt="2">
        <dgm:presLayoutVars>
          <dgm:bulletEnabled val="1"/>
        </dgm:presLayoutVars>
      </dgm:prSet>
      <dgm:spPr/>
    </dgm:pt>
    <dgm:pt modelId="{B31BE70B-45DA-40FE-A4A2-A2D9A1BE292D}" type="pres">
      <dgm:prSet presAssocID="{E93410D8-553E-4FB6-BADC-719C344410CC}" presName="negSpace" presStyleCnt="0"/>
      <dgm:spPr/>
    </dgm:pt>
    <dgm:pt modelId="{26216BA2-3022-4EB2-AABF-27EE4412804C}" type="pres">
      <dgm:prSet presAssocID="{E93410D8-553E-4FB6-BADC-719C344410CC}" presName="circle" presStyleLbl="node1" presStyleIdx="1" presStyleCnt="2"/>
      <dgm:spPr/>
    </dgm:pt>
  </dgm:ptLst>
  <dgm:cxnLst>
    <dgm:cxn modelId="{ECD6CD0A-FA21-48CB-936F-14F735104187}" type="presOf" srcId="{635A45DA-90AC-40CD-8D1F-EF4C5A0D02B9}" destId="{ACA8C823-6D60-4568-A686-DC6D7404D372}" srcOrd="0" destOrd="0" presId="urn:microsoft.com/office/officeart/2005/8/layout/hList9"/>
    <dgm:cxn modelId="{1866C613-DED0-461F-A3B7-1B43E04CCB74}" type="presOf" srcId="{8CC2972A-8ECD-4AD0-8D4F-CCE44533137B}" destId="{0071563E-4AB3-4447-91C6-F8A0E756C9BD}" srcOrd="0" destOrd="0" presId="urn:microsoft.com/office/officeart/2005/8/layout/hList9"/>
    <dgm:cxn modelId="{3277D219-743D-471C-95E8-82B4E3C15549}" srcId="{635A45DA-90AC-40CD-8D1F-EF4C5A0D02B9}" destId="{C5967E69-AF6F-4B4D-85FD-C958E179A549}" srcOrd="0" destOrd="0" parTransId="{FFDBA89F-43CD-421C-94B7-FD83CD0DD1D8}" sibTransId="{EB053147-7CCD-453D-BC3F-A742BE89DC93}"/>
    <dgm:cxn modelId="{47497B43-335B-4786-ADED-1464464EBCE4}" type="presOf" srcId="{863F1ED3-01B7-42B5-85AF-76ACBAECAE19}" destId="{37023E69-6D4D-4894-AD48-EC20936F8DAE}" srcOrd="0" destOrd="0" presId="urn:microsoft.com/office/officeart/2005/8/layout/hList9"/>
    <dgm:cxn modelId="{9E833264-F2B2-45A1-8014-E628BE56078C}" srcId="{E93410D8-553E-4FB6-BADC-719C344410CC}" destId="{863F1ED3-01B7-42B5-85AF-76ACBAECAE19}" srcOrd="0" destOrd="0" parTransId="{9203E21D-00E5-4667-B1AE-90E7DCBD55BA}" sibTransId="{802E820C-882D-4157-A099-788C32311290}"/>
    <dgm:cxn modelId="{68B5BE46-FB0B-4E7E-ACBD-1579E952EE46}" srcId="{8CC2972A-8ECD-4AD0-8D4F-CCE44533137B}" destId="{E93410D8-553E-4FB6-BADC-719C344410CC}" srcOrd="1" destOrd="0" parTransId="{4AEE8F23-EC5C-4A70-BF00-F61A4E41D2BA}" sibTransId="{2AF528F1-2230-4E9A-B24C-FA7348071685}"/>
    <dgm:cxn modelId="{9B94B471-922D-48F6-98D0-B898AF8C8230}" type="presOf" srcId="{C5967E69-AF6F-4B4D-85FD-C958E179A549}" destId="{A323B31B-AE6A-4E2D-AB25-2B25053A938A}" srcOrd="1" destOrd="0" presId="urn:microsoft.com/office/officeart/2005/8/layout/hList9"/>
    <dgm:cxn modelId="{46887A58-42AC-4B04-9F01-BF34C04B08B3}" type="presOf" srcId="{863F1ED3-01B7-42B5-85AF-76ACBAECAE19}" destId="{8C8DC336-B5CA-4723-9D6C-86CFAF903E82}" srcOrd="1" destOrd="0" presId="urn:microsoft.com/office/officeart/2005/8/layout/hList9"/>
    <dgm:cxn modelId="{5B5413C8-CCDE-4B89-9E47-880147AEE079}" type="presOf" srcId="{C5967E69-AF6F-4B4D-85FD-C958E179A549}" destId="{AB7E76BA-878F-4169-884B-56D0AD7E35B6}" srcOrd="0" destOrd="0" presId="urn:microsoft.com/office/officeart/2005/8/layout/hList9"/>
    <dgm:cxn modelId="{F8FA28F3-5426-4F3E-931D-0E85849FB76D}" srcId="{8CC2972A-8ECD-4AD0-8D4F-CCE44533137B}" destId="{635A45DA-90AC-40CD-8D1F-EF4C5A0D02B9}" srcOrd="0" destOrd="0" parTransId="{0EEB60B7-937F-4853-91A3-8790E9382B96}" sibTransId="{AC51243B-4D41-4226-957F-F053A8BBB2DA}"/>
    <dgm:cxn modelId="{CA46B3FE-24EE-4B93-8E4B-EE016874468D}" type="presOf" srcId="{E93410D8-553E-4FB6-BADC-719C344410CC}" destId="{26216BA2-3022-4EB2-AABF-27EE4412804C}" srcOrd="0" destOrd="0" presId="urn:microsoft.com/office/officeart/2005/8/layout/hList9"/>
    <dgm:cxn modelId="{0946D4F3-487F-4246-880B-4C8FA4C30A77}" type="presParOf" srcId="{0071563E-4AB3-4447-91C6-F8A0E756C9BD}" destId="{EAFB0721-4809-482A-A6F2-BE4F7A95089E}" srcOrd="0" destOrd="0" presId="urn:microsoft.com/office/officeart/2005/8/layout/hList9"/>
    <dgm:cxn modelId="{98E2F884-312B-4DC6-9CDA-6F065CA1E7D8}" type="presParOf" srcId="{0071563E-4AB3-4447-91C6-F8A0E756C9BD}" destId="{E5053019-2D77-4B40-BC5C-98F3355CF108}" srcOrd="1" destOrd="0" presId="urn:microsoft.com/office/officeart/2005/8/layout/hList9"/>
    <dgm:cxn modelId="{D321E461-4DC3-4F5F-82BF-2316F0C9E00A}" type="presParOf" srcId="{E5053019-2D77-4B40-BC5C-98F3355CF108}" destId="{C796269C-7BF2-42EC-9EDE-B87F7FD72A48}" srcOrd="0" destOrd="0" presId="urn:microsoft.com/office/officeart/2005/8/layout/hList9"/>
    <dgm:cxn modelId="{3B80F8EF-80BA-41E0-9CC6-786917E79B0A}" type="presParOf" srcId="{E5053019-2D77-4B40-BC5C-98F3355CF108}" destId="{B82F5324-4F06-4F97-B85F-18D6A9832464}" srcOrd="1" destOrd="0" presId="urn:microsoft.com/office/officeart/2005/8/layout/hList9"/>
    <dgm:cxn modelId="{93854F88-B966-4E0F-A7DC-2F9D14E0B3D7}" type="presParOf" srcId="{B82F5324-4F06-4F97-B85F-18D6A9832464}" destId="{AB7E76BA-878F-4169-884B-56D0AD7E35B6}" srcOrd="0" destOrd="0" presId="urn:microsoft.com/office/officeart/2005/8/layout/hList9"/>
    <dgm:cxn modelId="{C28462D6-A374-4308-84C7-3963D6E64947}" type="presParOf" srcId="{B82F5324-4F06-4F97-B85F-18D6A9832464}" destId="{A323B31B-AE6A-4E2D-AB25-2B25053A938A}" srcOrd="1" destOrd="0" presId="urn:microsoft.com/office/officeart/2005/8/layout/hList9"/>
    <dgm:cxn modelId="{8D337BAF-E9CF-4A87-8BC9-B0202E43DC41}" type="presParOf" srcId="{0071563E-4AB3-4447-91C6-F8A0E756C9BD}" destId="{273E0C2A-A983-4D50-A757-863BC1D9E3D1}" srcOrd="2" destOrd="0" presId="urn:microsoft.com/office/officeart/2005/8/layout/hList9"/>
    <dgm:cxn modelId="{67E3A577-1C83-4C11-A342-6F01608DEC00}" type="presParOf" srcId="{0071563E-4AB3-4447-91C6-F8A0E756C9BD}" destId="{ACA8C823-6D60-4568-A686-DC6D7404D372}" srcOrd="3" destOrd="0" presId="urn:microsoft.com/office/officeart/2005/8/layout/hList9"/>
    <dgm:cxn modelId="{BEABCEE2-293B-4DEB-ACD6-19101554213F}" type="presParOf" srcId="{0071563E-4AB3-4447-91C6-F8A0E756C9BD}" destId="{1F14E4F2-7308-4094-9E64-E7BD3A451DAE}" srcOrd="4" destOrd="0" presId="urn:microsoft.com/office/officeart/2005/8/layout/hList9"/>
    <dgm:cxn modelId="{A258C733-ECE6-49DF-A1A3-1AD847423531}" type="presParOf" srcId="{0071563E-4AB3-4447-91C6-F8A0E756C9BD}" destId="{9A268459-31AB-46AB-9B09-16F5B0D7489E}" srcOrd="5" destOrd="0" presId="urn:microsoft.com/office/officeart/2005/8/layout/hList9"/>
    <dgm:cxn modelId="{DC6F7963-B204-415D-B693-44BAF76F6968}" type="presParOf" srcId="{0071563E-4AB3-4447-91C6-F8A0E756C9BD}" destId="{F4AF05A0-F0F5-4E0E-ADDA-970978106E42}" srcOrd="6" destOrd="0" presId="urn:microsoft.com/office/officeart/2005/8/layout/hList9"/>
    <dgm:cxn modelId="{39214C70-AA43-4757-ABF4-261A09B3528E}" type="presParOf" srcId="{F4AF05A0-F0F5-4E0E-ADDA-970978106E42}" destId="{C4B928BF-05A8-436C-AC87-55037697C41C}" srcOrd="0" destOrd="0" presId="urn:microsoft.com/office/officeart/2005/8/layout/hList9"/>
    <dgm:cxn modelId="{913C6D5D-6D51-427B-AE1D-CD1E45D0B10B}" type="presParOf" srcId="{F4AF05A0-F0F5-4E0E-ADDA-970978106E42}" destId="{C97491D3-4C83-4B50-B10E-965FEE9336F3}" srcOrd="1" destOrd="0" presId="urn:microsoft.com/office/officeart/2005/8/layout/hList9"/>
    <dgm:cxn modelId="{0838318B-A92E-43C4-B11B-39916F83CDFF}" type="presParOf" srcId="{C97491D3-4C83-4B50-B10E-965FEE9336F3}" destId="{37023E69-6D4D-4894-AD48-EC20936F8DAE}" srcOrd="0" destOrd="0" presId="urn:microsoft.com/office/officeart/2005/8/layout/hList9"/>
    <dgm:cxn modelId="{97C10FB4-55A0-47B8-A058-BEBEF8473A1B}" type="presParOf" srcId="{C97491D3-4C83-4B50-B10E-965FEE9336F3}" destId="{8C8DC336-B5CA-4723-9D6C-86CFAF903E82}" srcOrd="1" destOrd="0" presId="urn:microsoft.com/office/officeart/2005/8/layout/hList9"/>
    <dgm:cxn modelId="{093CE8A8-033E-4B18-A78B-705A5F190996}" type="presParOf" srcId="{0071563E-4AB3-4447-91C6-F8A0E756C9BD}" destId="{B31BE70B-45DA-40FE-A4A2-A2D9A1BE292D}" srcOrd="7" destOrd="0" presId="urn:microsoft.com/office/officeart/2005/8/layout/hList9"/>
    <dgm:cxn modelId="{5FE677AB-1C51-4B07-99E0-1698D6F8B720}" type="presParOf" srcId="{0071563E-4AB3-4447-91C6-F8A0E756C9BD}" destId="{26216BA2-3022-4EB2-AABF-27EE4412804C}"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9EE16A5-157E-4D41-9641-14851A7170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B08BD0A-B835-4F6A-AD00-23908408302F}">
      <dgm:prSet phldrT="[Text]"/>
      <dgm:spPr/>
      <dgm:t>
        <a:bodyPr/>
        <a:lstStyle/>
        <a:p>
          <a:r>
            <a:rPr lang="en-US"/>
            <a:t>R1 = R3</a:t>
          </a:r>
        </a:p>
      </dgm:t>
    </dgm:pt>
    <dgm:pt modelId="{CC952D4B-AF75-4D46-9989-95467C0D29D2}" type="parTrans" cxnId="{D964674F-B028-4161-8F5D-21A1265B72DC}">
      <dgm:prSet/>
      <dgm:spPr/>
      <dgm:t>
        <a:bodyPr/>
        <a:lstStyle/>
        <a:p>
          <a:endParaRPr lang="en-US"/>
        </a:p>
      </dgm:t>
    </dgm:pt>
    <dgm:pt modelId="{D07AAF4F-88E7-41B7-BDB0-D29ACFF74048}" type="sibTrans" cxnId="{D964674F-B028-4161-8F5D-21A1265B72DC}">
      <dgm:prSet/>
      <dgm:spPr/>
      <dgm:t>
        <a:bodyPr/>
        <a:lstStyle/>
        <a:p>
          <a:endParaRPr lang="en-US"/>
        </a:p>
      </dgm:t>
    </dgm:pt>
    <dgm:pt modelId="{DB5B0D36-A689-4E48-B06F-129A3D31ABB1}">
      <dgm:prSet phldrT="[Text]"/>
      <dgm:spPr/>
      <dgm:t>
        <a:bodyPr/>
        <a:lstStyle/>
        <a:p>
          <a:r>
            <a:rPr lang="en-US"/>
            <a:t>Nickel Mesh</a:t>
          </a:r>
        </a:p>
      </dgm:t>
    </dgm:pt>
    <dgm:pt modelId="{51B5D355-1D3E-4337-8DDA-C20F59CD08AF}" type="parTrans" cxnId="{83112F9A-838D-425B-979A-DC928D5372D0}">
      <dgm:prSet/>
      <dgm:spPr/>
      <dgm:t>
        <a:bodyPr/>
        <a:lstStyle/>
        <a:p>
          <a:endParaRPr lang="en-US"/>
        </a:p>
      </dgm:t>
    </dgm:pt>
    <dgm:pt modelId="{C822B8B5-6810-444D-9F3F-6ABDAF621EA6}" type="sibTrans" cxnId="{83112F9A-838D-425B-979A-DC928D5372D0}">
      <dgm:prSet/>
      <dgm:spPr/>
      <dgm:t>
        <a:bodyPr/>
        <a:lstStyle/>
        <a:p>
          <a:endParaRPr lang="en-US"/>
        </a:p>
      </dgm:t>
    </dgm:pt>
    <dgm:pt modelId="{5EC24303-4B31-4753-B49F-9795B9E8F3DC}">
      <dgm:prSet phldrT="[Text]"/>
      <dgm:spPr/>
      <dgm:t>
        <a:bodyPr/>
        <a:lstStyle/>
        <a:p>
          <a:r>
            <a:rPr lang="en-US"/>
            <a:t>R2</a:t>
          </a:r>
        </a:p>
      </dgm:t>
    </dgm:pt>
    <dgm:pt modelId="{73371EDC-59AC-426E-B02D-6CB0A1142091}" type="parTrans" cxnId="{1728E3EE-DD3D-4F77-9644-63F66154C556}">
      <dgm:prSet/>
      <dgm:spPr/>
      <dgm:t>
        <a:bodyPr/>
        <a:lstStyle/>
        <a:p>
          <a:endParaRPr lang="en-US"/>
        </a:p>
      </dgm:t>
    </dgm:pt>
    <dgm:pt modelId="{829E1FE0-1CE6-4500-9E24-B5D913A12DF0}" type="sibTrans" cxnId="{1728E3EE-DD3D-4F77-9644-63F66154C556}">
      <dgm:prSet/>
      <dgm:spPr/>
      <dgm:t>
        <a:bodyPr/>
        <a:lstStyle/>
        <a:p>
          <a:endParaRPr lang="en-US"/>
        </a:p>
      </dgm:t>
    </dgm:pt>
    <dgm:pt modelId="{8E5BB7D8-402A-434A-8542-E61A3F52248B}">
      <dgm:prSet phldrT="[Text]"/>
      <dgm:spPr/>
      <dgm:t>
        <a:bodyPr/>
        <a:lstStyle/>
        <a:p>
          <a:r>
            <a:rPr lang="en-US"/>
            <a:t>Salt Water</a:t>
          </a:r>
        </a:p>
      </dgm:t>
    </dgm:pt>
    <dgm:pt modelId="{8E70D9FF-5C39-492C-915F-5CF19CBA297D}" type="parTrans" cxnId="{52BC8BDE-B811-4242-A4F6-91EB9E85E8BB}">
      <dgm:prSet/>
      <dgm:spPr/>
      <dgm:t>
        <a:bodyPr/>
        <a:lstStyle/>
        <a:p>
          <a:endParaRPr lang="en-US"/>
        </a:p>
      </dgm:t>
    </dgm:pt>
    <dgm:pt modelId="{26C3F241-E627-45F7-A9BD-6452F8EF8FAD}" type="sibTrans" cxnId="{52BC8BDE-B811-4242-A4F6-91EB9E85E8BB}">
      <dgm:prSet/>
      <dgm:spPr/>
      <dgm:t>
        <a:bodyPr/>
        <a:lstStyle/>
        <a:p>
          <a:endParaRPr lang="en-US"/>
        </a:p>
      </dgm:t>
    </dgm:pt>
    <dgm:pt modelId="{019816B8-7AAF-40B1-AFF5-D06FFCCBF092}" type="pres">
      <dgm:prSet presAssocID="{99EE16A5-157E-4D41-9641-14851A717070}" presName="linear" presStyleCnt="0">
        <dgm:presLayoutVars>
          <dgm:animLvl val="lvl"/>
          <dgm:resizeHandles val="exact"/>
        </dgm:presLayoutVars>
      </dgm:prSet>
      <dgm:spPr/>
    </dgm:pt>
    <dgm:pt modelId="{E32CBA0E-A061-4861-9501-6E733AD2702C}" type="pres">
      <dgm:prSet presAssocID="{7B08BD0A-B835-4F6A-AD00-23908408302F}" presName="parentText" presStyleLbl="node1" presStyleIdx="0" presStyleCnt="2">
        <dgm:presLayoutVars>
          <dgm:chMax val="0"/>
          <dgm:bulletEnabled val="1"/>
        </dgm:presLayoutVars>
      </dgm:prSet>
      <dgm:spPr/>
    </dgm:pt>
    <dgm:pt modelId="{6A430D9E-214A-4277-B9FC-BEEA5D6DFCAD}" type="pres">
      <dgm:prSet presAssocID="{7B08BD0A-B835-4F6A-AD00-23908408302F}" presName="childText" presStyleLbl="revTx" presStyleIdx="0" presStyleCnt="2">
        <dgm:presLayoutVars>
          <dgm:bulletEnabled val="1"/>
        </dgm:presLayoutVars>
      </dgm:prSet>
      <dgm:spPr/>
    </dgm:pt>
    <dgm:pt modelId="{338FBE7C-0F0F-49AF-98B4-9AC95B68CF6C}" type="pres">
      <dgm:prSet presAssocID="{5EC24303-4B31-4753-B49F-9795B9E8F3DC}" presName="parentText" presStyleLbl="node1" presStyleIdx="1" presStyleCnt="2">
        <dgm:presLayoutVars>
          <dgm:chMax val="0"/>
          <dgm:bulletEnabled val="1"/>
        </dgm:presLayoutVars>
      </dgm:prSet>
      <dgm:spPr/>
    </dgm:pt>
    <dgm:pt modelId="{D9DF635D-2DEE-40A3-A10D-5224A4DA97C7}" type="pres">
      <dgm:prSet presAssocID="{5EC24303-4B31-4753-B49F-9795B9E8F3DC}" presName="childText" presStyleLbl="revTx" presStyleIdx="1" presStyleCnt="2">
        <dgm:presLayoutVars>
          <dgm:bulletEnabled val="1"/>
        </dgm:presLayoutVars>
      </dgm:prSet>
      <dgm:spPr/>
    </dgm:pt>
  </dgm:ptLst>
  <dgm:cxnLst>
    <dgm:cxn modelId="{32628B26-479A-5D44-A602-B2E0F4C95048}" type="presOf" srcId="{DB5B0D36-A689-4E48-B06F-129A3D31ABB1}" destId="{6A430D9E-214A-4277-B9FC-BEEA5D6DFCAD}" srcOrd="0" destOrd="0" presId="urn:microsoft.com/office/officeart/2005/8/layout/vList2"/>
    <dgm:cxn modelId="{0B0AAC2E-8A05-44DA-94A9-6E69AC2E87CB}" type="presOf" srcId="{99EE16A5-157E-4D41-9641-14851A717070}" destId="{019816B8-7AAF-40B1-AFF5-D06FFCCBF092}" srcOrd="0" destOrd="0" presId="urn:microsoft.com/office/officeart/2005/8/layout/vList2"/>
    <dgm:cxn modelId="{CEEA4C36-7831-403A-8DD3-1BECC519C5CD}" type="presOf" srcId="{8E5BB7D8-402A-434A-8542-E61A3F52248B}" destId="{D9DF635D-2DEE-40A3-A10D-5224A4DA97C7}" srcOrd="0" destOrd="0" presId="urn:microsoft.com/office/officeart/2005/8/layout/vList2"/>
    <dgm:cxn modelId="{58B3133F-C2AA-47AC-B4C7-3C08750EBD2B}" type="presOf" srcId="{5EC24303-4B31-4753-B49F-9795B9E8F3DC}" destId="{338FBE7C-0F0F-49AF-98B4-9AC95B68CF6C}" srcOrd="0" destOrd="0" presId="urn:microsoft.com/office/officeart/2005/8/layout/vList2"/>
    <dgm:cxn modelId="{D964674F-B028-4161-8F5D-21A1265B72DC}" srcId="{99EE16A5-157E-4D41-9641-14851A717070}" destId="{7B08BD0A-B835-4F6A-AD00-23908408302F}" srcOrd="0" destOrd="0" parTransId="{CC952D4B-AF75-4D46-9989-95467C0D29D2}" sibTransId="{D07AAF4F-88E7-41B7-BDB0-D29ACFF74048}"/>
    <dgm:cxn modelId="{83112F9A-838D-425B-979A-DC928D5372D0}" srcId="{7B08BD0A-B835-4F6A-AD00-23908408302F}" destId="{DB5B0D36-A689-4E48-B06F-129A3D31ABB1}" srcOrd="0" destOrd="0" parTransId="{51B5D355-1D3E-4337-8DDA-C20F59CD08AF}" sibTransId="{C822B8B5-6810-444D-9F3F-6ABDAF621EA6}"/>
    <dgm:cxn modelId="{1295A7CA-E376-433A-A108-B7F380A67B7A}" type="presOf" srcId="{7B08BD0A-B835-4F6A-AD00-23908408302F}" destId="{E32CBA0E-A061-4861-9501-6E733AD2702C}" srcOrd="0" destOrd="0" presId="urn:microsoft.com/office/officeart/2005/8/layout/vList2"/>
    <dgm:cxn modelId="{52BC8BDE-B811-4242-A4F6-91EB9E85E8BB}" srcId="{5EC24303-4B31-4753-B49F-9795B9E8F3DC}" destId="{8E5BB7D8-402A-434A-8542-E61A3F52248B}" srcOrd="0" destOrd="0" parTransId="{8E70D9FF-5C39-492C-915F-5CF19CBA297D}" sibTransId="{26C3F241-E627-45F7-A9BD-6452F8EF8FAD}"/>
    <dgm:cxn modelId="{1728E3EE-DD3D-4F77-9644-63F66154C556}" srcId="{99EE16A5-157E-4D41-9641-14851A717070}" destId="{5EC24303-4B31-4753-B49F-9795B9E8F3DC}" srcOrd="1" destOrd="0" parTransId="{73371EDC-59AC-426E-B02D-6CB0A1142091}" sibTransId="{829E1FE0-1CE6-4500-9E24-B5D913A12DF0}"/>
    <dgm:cxn modelId="{4D3D34E5-8ED2-406C-A3A3-566850D19670}" type="presParOf" srcId="{019816B8-7AAF-40B1-AFF5-D06FFCCBF092}" destId="{E32CBA0E-A061-4861-9501-6E733AD2702C}" srcOrd="0" destOrd="0" presId="urn:microsoft.com/office/officeart/2005/8/layout/vList2"/>
    <dgm:cxn modelId="{A0232B83-0B3D-6A43-9CDA-93BCF03A4271}" type="presParOf" srcId="{019816B8-7AAF-40B1-AFF5-D06FFCCBF092}" destId="{6A430D9E-214A-4277-B9FC-BEEA5D6DFCAD}" srcOrd="1" destOrd="0" presId="urn:microsoft.com/office/officeart/2005/8/layout/vList2"/>
    <dgm:cxn modelId="{930365D2-0857-41E0-956B-D6E3AAEF6405}" type="presParOf" srcId="{019816B8-7AAF-40B1-AFF5-D06FFCCBF092}" destId="{338FBE7C-0F0F-49AF-98B4-9AC95B68CF6C}" srcOrd="2" destOrd="0" presId="urn:microsoft.com/office/officeart/2005/8/layout/vList2"/>
    <dgm:cxn modelId="{7569F02A-36D3-47F1-8587-14B043B8BB3F}" type="presParOf" srcId="{019816B8-7AAF-40B1-AFF5-D06FFCCBF092}" destId="{D9DF635D-2DEE-40A3-A10D-5224A4DA97C7}"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AA89D3-FCAB-429A-B185-58CFFE32FFA9}" type="doc">
      <dgm:prSet loTypeId="urn:diagrams.loki3.com/VaryingWidthList" loCatId="list" qsTypeId="urn:microsoft.com/office/officeart/2005/8/quickstyle/simple1" qsCatId="simple" csTypeId="urn:microsoft.com/office/officeart/2005/8/colors/accent1_2" csCatId="accent1" phldr="1"/>
      <dgm:spPr/>
    </dgm:pt>
    <dgm:pt modelId="{EC6114C1-A336-4E85-9ED8-269C16666381}">
      <dgm:prSet phldrT="[Text]"/>
      <dgm:spPr/>
      <dgm:t>
        <a:bodyPr/>
        <a:lstStyle/>
        <a:p>
          <a:r>
            <a:rPr lang="en-US"/>
            <a:t>Energy Labs</a:t>
          </a:r>
        </a:p>
      </dgm:t>
    </dgm:pt>
    <dgm:pt modelId="{5F1DA7A4-53A3-43FF-887F-1091D7A9A4DB}" type="parTrans" cxnId="{085D57D5-1E44-4D68-8957-63820E95A6C5}">
      <dgm:prSet/>
      <dgm:spPr/>
      <dgm:t>
        <a:bodyPr/>
        <a:lstStyle/>
        <a:p>
          <a:endParaRPr lang="en-US"/>
        </a:p>
      </dgm:t>
    </dgm:pt>
    <dgm:pt modelId="{AF640950-36D3-47B5-AAAE-4DCD73066187}" type="sibTrans" cxnId="{085D57D5-1E44-4D68-8957-63820E95A6C5}">
      <dgm:prSet/>
      <dgm:spPr/>
      <dgm:t>
        <a:bodyPr/>
        <a:lstStyle/>
        <a:p>
          <a:endParaRPr lang="en-US"/>
        </a:p>
      </dgm:t>
    </dgm:pt>
    <dgm:pt modelId="{CE0A4E97-4348-4410-BDA8-420CC33C8ECC}">
      <dgm:prSet phldrT="[Text]"/>
      <dgm:spPr/>
      <dgm:t>
        <a:bodyPr/>
        <a:lstStyle/>
        <a:p>
          <a:r>
            <a:rPr lang="en-US"/>
            <a:t>Create Interest in the Energy Track</a:t>
          </a:r>
        </a:p>
      </dgm:t>
    </dgm:pt>
    <dgm:pt modelId="{A34389BF-B54B-457F-B9C6-6DF9C9549B3E}" type="parTrans" cxnId="{43ECE22B-F65C-4DD2-A44A-F417548F4EA9}">
      <dgm:prSet/>
      <dgm:spPr/>
      <dgm:t>
        <a:bodyPr/>
        <a:lstStyle/>
        <a:p>
          <a:endParaRPr lang="en-US"/>
        </a:p>
      </dgm:t>
    </dgm:pt>
    <dgm:pt modelId="{13A5E701-995F-493E-8118-4DBBEB2E6DE1}" type="sibTrans" cxnId="{43ECE22B-F65C-4DD2-A44A-F417548F4EA9}">
      <dgm:prSet/>
      <dgm:spPr/>
      <dgm:t>
        <a:bodyPr/>
        <a:lstStyle/>
        <a:p>
          <a:endParaRPr lang="en-US"/>
        </a:p>
      </dgm:t>
    </dgm:pt>
    <dgm:pt modelId="{BDAACB62-5321-40D1-8CC8-86740EC16107}">
      <dgm:prSet phldrT="[Text]"/>
      <dgm:spPr/>
      <dgm:t>
        <a:bodyPr/>
        <a:lstStyle/>
        <a:p>
          <a:r>
            <a:rPr lang="en-US"/>
            <a:t>Viewable Demonstrations</a:t>
          </a:r>
        </a:p>
      </dgm:t>
    </dgm:pt>
    <dgm:pt modelId="{803FC9BC-5539-4363-9AEF-FA20481FC432}" type="parTrans" cxnId="{3538CA04-D62F-F046-8F72-02C7A442B66E}">
      <dgm:prSet/>
      <dgm:spPr/>
      <dgm:t>
        <a:bodyPr/>
        <a:lstStyle/>
        <a:p>
          <a:endParaRPr lang="en-US"/>
        </a:p>
      </dgm:t>
    </dgm:pt>
    <dgm:pt modelId="{0B7CE46A-246B-4F15-8AE0-FD4C5BEB717D}" type="sibTrans" cxnId="{3538CA04-D62F-F046-8F72-02C7A442B66E}">
      <dgm:prSet/>
      <dgm:spPr/>
      <dgm:t>
        <a:bodyPr/>
        <a:lstStyle/>
        <a:p>
          <a:endParaRPr lang="en-US"/>
        </a:p>
      </dgm:t>
    </dgm:pt>
    <dgm:pt modelId="{936841E0-B959-484B-94E1-8386A3219D7F}" type="pres">
      <dgm:prSet presAssocID="{30AA89D3-FCAB-429A-B185-58CFFE32FFA9}" presName="Name0" presStyleCnt="0">
        <dgm:presLayoutVars>
          <dgm:resizeHandles/>
        </dgm:presLayoutVars>
      </dgm:prSet>
      <dgm:spPr/>
    </dgm:pt>
    <dgm:pt modelId="{451F143A-3FAD-4E52-B7CF-0D4E83A17680}" type="pres">
      <dgm:prSet presAssocID="{EC6114C1-A336-4E85-9ED8-269C16666381}" presName="text" presStyleLbl="node1" presStyleIdx="0" presStyleCnt="3">
        <dgm:presLayoutVars>
          <dgm:bulletEnabled val="1"/>
        </dgm:presLayoutVars>
      </dgm:prSet>
      <dgm:spPr/>
    </dgm:pt>
    <dgm:pt modelId="{554792EF-7AA5-45C1-B52B-69AC2DEF7ACC}" type="pres">
      <dgm:prSet presAssocID="{AF640950-36D3-47B5-AAAE-4DCD73066187}" presName="space" presStyleCnt="0"/>
      <dgm:spPr/>
    </dgm:pt>
    <dgm:pt modelId="{4522CD70-E17A-413F-B3B7-EE5174BAF379}" type="pres">
      <dgm:prSet presAssocID="{BDAACB62-5321-40D1-8CC8-86740EC16107}" presName="text" presStyleLbl="node1" presStyleIdx="1" presStyleCnt="3">
        <dgm:presLayoutVars>
          <dgm:bulletEnabled val="1"/>
        </dgm:presLayoutVars>
      </dgm:prSet>
      <dgm:spPr/>
    </dgm:pt>
    <dgm:pt modelId="{1F124F53-29BB-4BD9-9D5B-3AF760CC8934}" type="pres">
      <dgm:prSet presAssocID="{0B7CE46A-246B-4F15-8AE0-FD4C5BEB717D}" presName="space" presStyleCnt="0"/>
      <dgm:spPr/>
    </dgm:pt>
    <dgm:pt modelId="{D3430061-FDC1-46DE-85D4-92BDC80525C6}" type="pres">
      <dgm:prSet presAssocID="{CE0A4E97-4348-4410-BDA8-420CC33C8ECC}" presName="text" presStyleLbl="node1" presStyleIdx="2" presStyleCnt="3">
        <dgm:presLayoutVars>
          <dgm:bulletEnabled val="1"/>
        </dgm:presLayoutVars>
      </dgm:prSet>
      <dgm:spPr/>
    </dgm:pt>
  </dgm:ptLst>
  <dgm:cxnLst>
    <dgm:cxn modelId="{3538CA04-D62F-F046-8F72-02C7A442B66E}" srcId="{30AA89D3-FCAB-429A-B185-58CFFE32FFA9}" destId="{BDAACB62-5321-40D1-8CC8-86740EC16107}" srcOrd="1" destOrd="0" parTransId="{803FC9BC-5539-4363-9AEF-FA20481FC432}" sibTransId="{0B7CE46A-246B-4F15-8AE0-FD4C5BEB717D}"/>
    <dgm:cxn modelId="{7A71250D-757E-794D-B030-45E899370B27}" type="presOf" srcId="{BDAACB62-5321-40D1-8CC8-86740EC16107}" destId="{4522CD70-E17A-413F-B3B7-EE5174BAF379}" srcOrd="0" destOrd="0" presId="urn:diagrams.loki3.com/VaryingWidthList"/>
    <dgm:cxn modelId="{43ECE22B-F65C-4DD2-A44A-F417548F4EA9}" srcId="{30AA89D3-FCAB-429A-B185-58CFFE32FFA9}" destId="{CE0A4E97-4348-4410-BDA8-420CC33C8ECC}" srcOrd="2" destOrd="0" parTransId="{A34389BF-B54B-457F-B9C6-6DF9C9549B3E}" sibTransId="{13A5E701-995F-493E-8118-4DBBEB2E6DE1}"/>
    <dgm:cxn modelId="{6CAAA554-00B0-4091-9D73-9ED14323FEB4}" type="presOf" srcId="{30AA89D3-FCAB-429A-B185-58CFFE32FFA9}" destId="{936841E0-B959-484B-94E1-8386A3219D7F}" srcOrd="0" destOrd="0" presId="urn:diagrams.loki3.com/VaryingWidthList"/>
    <dgm:cxn modelId="{5F5EC5CD-3870-4EE1-BF03-2D2AC13F2048}" type="presOf" srcId="{CE0A4E97-4348-4410-BDA8-420CC33C8ECC}" destId="{D3430061-FDC1-46DE-85D4-92BDC80525C6}" srcOrd="0" destOrd="0" presId="urn:diagrams.loki3.com/VaryingWidthList"/>
    <dgm:cxn modelId="{085D57D5-1E44-4D68-8957-63820E95A6C5}" srcId="{30AA89D3-FCAB-429A-B185-58CFFE32FFA9}" destId="{EC6114C1-A336-4E85-9ED8-269C16666381}" srcOrd="0" destOrd="0" parTransId="{5F1DA7A4-53A3-43FF-887F-1091D7A9A4DB}" sibTransId="{AF640950-36D3-47B5-AAAE-4DCD73066187}"/>
    <dgm:cxn modelId="{B98DF3F8-50C3-4806-BBA1-2EB744508C6C}" type="presOf" srcId="{EC6114C1-A336-4E85-9ED8-269C16666381}" destId="{451F143A-3FAD-4E52-B7CF-0D4E83A17680}" srcOrd="0" destOrd="0" presId="urn:diagrams.loki3.com/VaryingWidthList"/>
    <dgm:cxn modelId="{0FBC628A-7625-4D88-88E1-BEA530CA7734}" type="presParOf" srcId="{936841E0-B959-484B-94E1-8386A3219D7F}" destId="{451F143A-3FAD-4E52-B7CF-0D4E83A17680}" srcOrd="0" destOrd="0" presId="urn:diagrams.loki3.com/VaryingWidthList"/>
    <dgm:cxn modelId="{ECB5BAB8-74B7-486E-862D-93BB603F6A4C}" type="presParOf" srcId="{936841E0-B959-484B-94E1-8386A3219D7F}" destId="{554792EF-7AA5-45C1-B52B-69AC2DEF7ACC}" srcOrd="1" destOrd="0" presId="urn:diagrams.loki3.com/VaryingWidthList"/>
    <dgm:cxn modelId="{008F7E15-AC4E-284C-904A-B5176030314D}" type="presParOf" srcId="{936841E0-B959-484B-94E1-8386A3219D7F}" destId="{4522CD70-E17A-413F-B3B7-EE5174BAF379}" srcOrd="2" destOrd="0" presId="urn:diagrams.loki3.com/VaryingWidthList"/>
    <dgm:cxn modelId="{281C862F-2047-1346-8347-96F50F606DE7}" type="presParOf" srcId="{936841E0-B959-484B-94E1-8386A3219D7F}" destId="{1F124F53-29BB-4BD9-9D5B-3AF760CC8934}" srcOrd="3" destOrd="0" presId="urn:diagrams.loki3.com/VaryingWidthList"/>
    <dgm:cxn modelId="{BF9500C1-F3D4-41C1-A603-505EE4A33B6D}" type="presParOf" srcId="{936841E0-B959-484B-94E1-8386A3219D7F}" destId="{D3430061-FDC1-46DE-85D4-92BDC80525C6}"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BB938D-B0E2-47FC-A63D-1E965C2A44EA}"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2F44037A-5373-459B-8A22-25BF95C55F2E}">
      <dgm:prSet/>
      <dgm:spPr/>
      <dgm:t>
        <a:bodyPr/>
        <a:lstStyle/>
        <a:p>
          <a:pPr rtl="0"/>
          <a:r>
            <a:rPr lang="en-US">
              <a:latin typeface="+mn-lt"/>
            </a:rPr>
            <a:t> ERH2’s purpose is to create an energy demonstrator to generate and store hydrogen.</a:t>
          </a:r>
        </a:p>
      </dgm:t>
    </dgm:pt>
    <dgm:pt modelId="{077E0A25-9228-499F-8C84-1BB2820C5353}" type="parTrans" cxnId="{3B853DDD-15C1-4878-9CF0-78826C241FC5}">
      <dgm:prSet/>
      <dgm:spPr/>
      <dgm:t>
        <a:bodyPr/>
        <a:lstStyle/>
        <a:p>
          <a:endParaRPr lang="en-US"/>
        </a:p>
      </dgm:t>
    </dgm:pt>
    <dgm:pt modelId="{FBCA8CCF-25BA-4D05-B205-E9A51AE291B0}" type="sibTrans" cxnId="{3B853DDD-15C1-4878-9CF0-78826C241FC5}">
      <dgm:prSet/>
      <dgm:spPr/>
      <dgm:t>
        <a:bodyPr/>
        <a:lstStyle/>
        <a:p>
          <a:endParaRPr lang="en-US"/>
        </a:p>
      </dgm:t>
    </dgm:pt>
    <dgm:pt modelId="{109669FA-3C66-473F-87EE-C49E380F4763}" type="pres">
      <dgm:prSet presAssocID="{DFBB938D-B0E2-47FC-A63D-1E965C2A44EA}" presName="compositeShape" presStyleCnt="0">
        <dgm:presLayoutVars>
          <dgm:chMax val="7"/>
          <dgm:dir/>
          <dgm:resizeHandles val="exact"/>
        </dgm:presLayoutVars>
      </dgm:prSet>
      <dgm:spPr/>
    </dgm:pt>
    <dgm:pt modelId="{789C2D9C-CE1B-4217-9A67-3666418A9EB4}" type="pres">
      <dgm:prSet presAssocID="{2F44037A-5373-459B-8A22-25BF95C55F2E}" presName="circ1TxSh" presStyleLbl="vennNode1" presStyleIdx="0" presStyleCnt="1" custLinFactNeighborY="-214"/>
      <dgm:spPr/>
    </dgm:pt>
  </dgm:ptLst>
  <dgm:cxnLst>
    <dgm:cxn modelId="{7659D426-4150-4E2B-8243-937B4CEADF9A}" type="presOf" srcId="{DFBB938D-B0E2-47FC-A63D-1E965C2A44EA}" destId="{109669FA-3C66-473F-87EE-C49E380F4763}" srcOrd="0" destOrd="0" presId="urn:microsoft.com/office/officeart/2005/8/layout/venn1"/>
    <dgm:cxn modelId="{206BC8B2-3456-48C9-A73B-4B9F6DAFDFAB}" type="presOf" srcId="{2F44037A-5373-459B-8A22-25BF95C55F2E}" destId="{789C2D9C-CE1B-4217-9A67-3666418A9EB4}" srcOrd="0" destOrd="0" presId="urn:microsoft.com/office/officeart/2005/8/layout/venn1"/>
    <dgm:cxn modelId="{3B853DDD-15C1-4878-9CF0-78826C241FC5}" srcId="{DFBB938D-B0E2-47FC-A63D-1E965C2A44EA}" destId="{2F44037A-5373-459B-8A22-25BF95C55F2E}" srcOrd="0" destOrd="0" parTransId="{077E0A25-9228-499F-8C84-1BB2820C5353}" sibTransId="{FBCA8CCF-25BA-4D05-B205-E9A51AE291B0}"/>
    <dgm:cxn modelId="{85B268B8-076C-44E9-BF4A-ECC8279679E7}" type="presParOf" srcId="{109669FA-3C66-473F-87EE-C49E380F4763}" destId="{789C2D9C-CE1B-4217-9A67-3666418A9EB4}"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139409-FBF5-4C51-B5B1-D318F5FB137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8ED9C8F-59F3-469F-9E4B-F11B7601EB35}">
      <dgm:prSet phldrT="[Text]"/>
      <dgm:spPr/>
      <dgm:t>
        <a:bodyPr/>
        <a:lstStyle/>
        <a:p>
          <a:r>
            <a:rPr lang="en-US"/>
            <a:t>Produce Hydrogen</a:t>
          </a:r>
        </a:p>
      </dgm:t>
    </dgm:pt>
    <dgm:pt modelId="{617A900D-80F4-4232-8996-1CB0D1EBB3D8}" type="parTrans" cxnId="{FE6126A8-0F06-4A66-8986-530DE1216E27}">
      <dgm:prSet/>
      <dgm:spPr/>
      <dgm:t>
        <a:bodyPr/>
        <a:lstStyle/>
        <a:p>
          <a:endParaRPr lang="en-US"/>
        </a:p>
      </dgm:t>
    </dgm:pt>
    <dgm:pt modelId="{0DFCEA06-31CB-4BE3-AB5C-BEAF6BB94346}" type="sibTrans" cxnId="{FE6126A8-0F06-4A66-8986-530DE1216E27}">
      <dgm:prSet/>
      <dgm:spPr/>
      <dgm:t>
        <a:bodyPr/>
        <a:lstStyle/>
        <a:p>
          <a:endParaRPr lang="en-US"/>
        </a:p>
      </dgm:t>
    </dgm:pt>
    <dgm:pt modelId="{DE963C11-9638-4400-AC12-78DE622FACCE}">
      <dgm:prSet phldrT="[Text]"/>
      <dgm:spPr/>
      <dgm:t>
        <a:bodyPr/>
        <a:lstStyle/>
        <a:p>
          <a:r>
            <a:rPr lang="en-US" i="1">
              <a:effectLst/>
              <a:ea typeface="Calibri" panose="020F0502020204030204" pitchFamily="34" charset="0"/>
              <a:cs typeface="Times New Roman" panose="02020603050405020304" pitchFamily="18" charset="0"/>
            </a:rPr>
            <a:t>1.1.1 The system must produce enough hydrogen to get the fuel cell to steady state and then run for 10 minutes at 1 watt. </a:t>
          </a:r>
          <a:endParaRPr lang="en-US" i="1"/>
        </a:p>
      </dgm:t>
    </dgm:pt>
    <dgm:pt modelId="{3947B68C-6236-47EB-8FA5-036D5EB77F3E}" type="parTrans" cxnId="{B4C59EEE-65D5-4E9C-878B-DDE2BB6244E3}">
      <dgm:prSet/>
      <dgm:spPr/>
      <dgm:t>
        <a:bodyPr/>
        <a:lstStyle/>
        <a:p>
          <a:endParaRPr lang="en-US"/>
        </a:p>
      </dgm:t>
    </dgm:pt>
    <dgm:pt modelId="{88AA18F0-988E-4149-921F-2ECCED51F00D}" type="sibTrans" cxnId="{B4C59EEE-65D5-4E9C-878B-DDE2BB6244E3}">
      <dgm:prSet/>
      <dgm:spPr/>
      <dgm:t>
        <a:bodyPr/>
        <a:lstStyle/>
        <a:p>
          <a:endParaRPr lang="en-US"/>
        </a:p>
      </dgm:t>
    </dgm:pt>
    <dgm:pt modelId="{9A7AB790-479F-4C21-B111-C19416C191B7}">
      <dgm:prSet phldrT="[Text]"/>
      <dgm:spPr/>
      <dgm:t>
        <a:bodyPr/>
        <a:lstStyle/>
        <a:p>
          <a:r>
            <a:rPr lang="en-US"/>
            <a:t>Store Hydrogen</a:t>
          </a:r>
        </a:p>
      </dgm:t>
    </dgm:pt>
    <dgm:pt modelId="{444D8691-D2B0-4B78-8D99-4DACEA266D8D}" type="parTrans" cxnId="{21EC0C2A-7E5B-4181-91F9-2FD4E38D0E68}">
      <dgm:prSet/>
      <dgm:spPr/>
      <dgm:t>
        <a:bodyPr/>
        <a:lstStyle/>
        <a:p>
          <a:endParaRPr lang="en-US"/>
        </a:p>
      </dgm:t>
    </dgm:pt>
    <dgm:pt modelId="{CF671013-81AA-4520-8418-FBDC2F6F2519}" type="sibTrans" cxnId="{21EC0C2A-7E5B-4181-91F9-2FD4E38D0E68}">
      <dgm:prSet/>
      <dgm:spPr/>
      <dgm:t>
        <a:bodyPr/>
        <a:lstStyle/>
        <a:p>
          <a:endParaRPr lang="en-US"/>
        </a:p>
      </dgm:t>
    </dgm:pt>
    <dgm:pt modelId="{1BC8AA92-9BEC-404E-BBE8-3652DFBCA8F3}">
      <dgm:prSet phldrT="[Text]"/>
      <dgm:spPr/>
      <dgm:t>
        <a:bodyPr/>
        <a:lstStyle/>
        <a:p>
          <a:r>
            <a:rPr lang="en-US" i="1">
              <a:effectLst/>
              <a:ea typeface="Calibri" panose="020F0502020204030204" pitchFamily="34" charset="0"/>
              <a:cs typeface="Times New Roman" panose="02020603050405020304" pitchFamily="18" charset="0"/>
            </a:rPr>
            <a:t>1.2 The storage method must run the fuel cell for a minimum of 5 minutes.</a:t>
          </a:r>
          <a:endParaRPr lang="en-US" i="1"/>
        </a:p>
      </dgm:t>
    </dgm:pt>
    <dgm:pt modelId="{B3052B04-BC38-4846-B504-1F854FB4A754}" type="parTrans" cxnId="{13BF8970-1910-46AD-B75A-CCD3A4B2923A}">
      <dgm:prSet/>
      <dgm:spPr/>
      <dgm:t>
        <a:bodyPr/>
        <a:lstStyle/>
        <a:p>
          <a:endParaRPr lang="en-US"/>
        </a:p>
      </dgm:t>
    </dgm:pt>
    <dgm:pt modelId="{58014AD2-5604-45D4-8296-703AE5BB120A}" type="sibTrans" cxnId="{13BF8970-1910-46AD-B75A-CCD3A4B2923A}">
      <dgm:prSet/>
      <dgm:spPr/>
      <dgm:t>
        <a:bodyPr/>
        <a:lstStyle/>
        <a:p>
          <a:endParaRPr lang="en-US"/>
        </a:p>
      </dgm:t>
    </dgm:pt>
    <dgm:pt modelId="{88CF4697-4255-4349-B4A5-093B8A995DD3}">
      <dgm:prSet phldrT="[Text]"/>
      <dgm:spPr/>
      <dgm:t>
        <a:bodyPr/>
        <a:lstStyle/>
        <a:p>
          <a:r>
            <a:rPr lang="en-US" i="1">
              <a:effectLst/>
              <a:ea typeface="Calibri" panose="020F0502020204030204" pitchFamily="34" charset="0"/>
              <a:cs typeface="Times New Roman" panose="02020603050405020304" pitchFamily="18" charset="0"/>
            </a:rPr>
            <a:t>1.2.1 The system must measure the amount of hydrogen stored. </a:t>
          </a:r>
          <a:endParaRPr lang="en-US" i="1"/>
        </a:p>
      </dgm:t>
    </dgm:pt>
    <dgm:pt modelId="{161751B4-DD3E-40A7-B03A-A479961ECC6A}" type="parTrans" cxnId="{E9198F47-9730-424A-8DED-B60413D807F1}">
      <dgm:prSet/>
      <dgm:spPr/>
      <dgm:t>
        <a:bodyPr/>
        <a:lstStyle/>
        <a:p>
          <a:endParaRPr lang="en-US"/>
        </a:p>
      </dgm:t>
    </dgm:pt>
    <dgm:pt modelId="{85DCA2C4-86B7-4A27-8611-0C2583244F92}" type="sibTrans" cxnId="{E9198F47-9730-424A-8DED-B60413D807F1}">
      <dgm:prSet/>
      <dgm:spPr/>
      <dgm:t>
        <a:bodyPr/>
        <a:lstStyle/>
        <a:p>
          <a:endParaRPr lang="en-US"/>
        </a:p>
      </dgm:t>
    </dgm:pt>
    <dgm:pt modelId="{4EFF3C1B-CACB-4032-AF7D-9E7FE5399B82}">
      <dgm:prSet phldrT="[Text]"/>
      <dgm:spPr/>
      <dgm:t>
        <a:bodyPr/>
        <a:lstStyle/>
        <a:p>
          <a:r>
            <a:rPr lang="en-US"/>
            <a:t>Run Fuel Cell</a:t>
          </a:r>
        </a:p>
      </dgm:t>
    </dgm:pt>
    <dgm:pt modelId="{86A382A1-EE46-4E1A-B786-C1C25954B22C}" type="parTrans" cxnId="{1869F59D-6F32-4607-80F7-5754CB08B38D}">
      <dgm:prSet/>
      <dgm:spPr/>
      <dgm:t>
        <a:bodyPr/>
        <a:lstStyle/>
        <a:p>
          <a:endParaRPr lang="en-US"/>
        </a:p>
      </dgm:t>
    </dgm:pt>
    <dgm:pt modelId="{C703567E-31D3-460F-A6CD-C6BE44579DCA}" type="sibTrans" cxnId="{1869F59D-6F32-4607-80F7-5754CB08B38D}">
      <dgm:prSet/>
      <dgm:spPr/>
      <dgm:t>
        <a:bodyPr/>
        <a:lstStyle/>
        <a:p>
          <a:endParaRPr lang="en-US"/>
        </a:p>
      </dgm:t>
    </dgm:pt>
    <dgm:pt modelId="{CA2A69E4-406C-4141-A864-1AED4F97F3BA}">
      <dgm:prSet phldrT="[Text]"/>
      <dgm:spPr/>
      <dgm:t>
        <a:bodyPr/>
        <a:lstStyle/>
        <a:p>
          <a:r>
            <a:rPr lang="en-US" i="1">
              <a:effectLst/>
              <a:ea typeface="Calibri" panose="020F0502020204030204" pitchFamily="34" charset="0"/>
              <a:cs typeface="Times New Roman" panose="02020603050405020304" pitchFamily="18" charset="0"/>
            </a:rPr>
            <a:t>1.4 The system must interface with the Embry-Riddle fuel cell.</a:t>
          </a:r>
          <a:endParaRPr lang="en-US" i="1"/>
        </a:p>
      </dgm:t>
    </dgm:pt>
    <dgm:pt modelId="{4D174D39-C071-447A-B52B-840DCA47B8B1}" type="parTrans" cxnId="{6A76DC89-7886-4405-BFFA-69AA29717BEF}">
      <dgm:prSet/>
      <dgm:spPr/>
      <dgm:t>
        <a:bodyPr/>
        <a:lstStyle/>
        <a:p>
          <a:endParaRPr lang="en-US"/>
        </a:p>
      </dgm:t>
    </dgm:pt>
    <dgm:pt modelId="{487E8D57-2380-48E5-90D7-82C05831C784}" type="sibTrans" cxnId="{6A76DC89-7886-4405-BFFA-69AA29717BEF}">
      <dgm:prSet/>
      <dgm:spPr/>
      <dgm:t>
        <a:bodyPr/>
        <a:lstStyle/>
        <a:p>
          <a:endParaRPr lang="en-US"/>
        </a:p>
      </dgm:t>
    </dgm:pt>
    <dgm:pt modelId="{66A4BAD2-4BBF-4F23-8947-A4D17A1B0CF2}">
      <dgm:prSet phldrT="[Text]"/>
      <dgm:spPr/>
      <dgm:t>
        <a:bodyPr/>
        <a:lstStyle/>
        <a:p>
          <a:r>
            <a:rPr lang="en-US" i="1">
              <a:effectLst/>
              <a:ea typeface="Calibri" panose="020F0502020204030204" pitchFamily="34" charset="0"/>
            </a:rPr>
            <a:t>1.4.1 The system output must be a ¼” PTFE tube.</a:t>
          </a:r>
          <a:endParaRPr lang="en-US" i="1"/>
        </a:p>
      </dgm:t>
    </dgm:pt>
    <dgm:pt modelId="{C84237F9-E4D9-472D-831E-40843ADAD4CE}" type="parTrans" cxnId="{EF1D95B9-E820-4B70-A0F4-22B96966D6B0}">
      <dgm:prSet/>
      <dgm:spPr/>
      <dgm:t>
        <a:bodyPr/>
        <a:lstStyle/>
        <a:p>
          <a:endParaRPr lang="en-US"/>
        </a:p>
      </dgm:t>
    </dgm:pt>
    <dgm:pt modelId="{1834FF36-47B3-4B04-AB40-53C647159A84}" type="sibTrans" cxnId="{EF1D95B9-E820-4B70-A0F4-22B96966D6B0}">
      <dgm:prSet/>
      <dgm:spPr/>
      <dgm:t>
        <a:bodyPr/>
        <a:lstStyle/>
        <a:p>
          <a:endParaRPr lang="en-US"/>
        </a:p>
      </dgm:t>
    </dgm:pt>
    <dgm:pt modelId="{CC6173D9-EF6A-4F81-AE43-9B1E89D63583}">
      <dgm:prSet phldrT="[Text]"/>
      <dgm:spPr/>
      <dgm:t>
        <a:bodyPr/>
        <a:lstStyle/>
        <a:p>
          <a:r>
            <a:rPr lang="en-US" i="1">
              <a:effectLst/>
              <a:ea typeface="Calibri" panose="020F0502020204030204" pitchFamily="34" charset="0"/>
              <a:cs typeface="Times New Roman" panose="02020603050405020304" pitchFamily="18" charset="0"/>
            </a:rPr>
            <a:t>1.1.2 The system must be able to determine the rate of hydrogen gas produced.</a:t>
          </a:r>
          <a:endParaRPr lang="en-US" i="1"/>
        </a:p>
      </dgm:t>
    </dgm:pt>
    <dgm:pt modelId="{FAC0404D-C960-4399-AE33-2010C69B137F}" type="parTrans" cxnId="{348F3AAD-2F25-41F9-A9B9-8FCB4E1472FA}">
      <dgm:prSet/>
      <dgm:spPr/>
      <dgm:t>
        <a:bodyPr/>
        <a:lstStyle/>
        <a:p>
          <a:endParaRPr lang="en-US"/>
        </a:p>
      </dgm:t>
    </dgm:pt>
    <dgm:pt modelId="{424A5139-64F7-413C-8276-AEF8EF65F98F}" type="sibTrans" cxnId="{348F3AAD-2F25-41F9-A9B9-8FCB4E1472FA}">
      <dgm:prSet/>
      <dgm:spPr/>
      <dgm:t>
        <a:bodyPr/>
        <a:lstStyle/>
        <a:p>
          <a:endParaRPr lang="en-US"/>
        </a:p>
      </dgm:t>
    </dgm:pt>
    <dgm:pt modelId="{B9A5A43F-10FD-405D-9A8C-C4BC5C26EFFA}" type="pres">
      <dgm:prSet presAssocID="{A5139409-FBF5-4C51-B5B1-D318F5FB137B}" presName="theList" presStyleCnt="0">
        <dgm:presLayoutVars>
          <dgm:dir/>
          <dgm:animLvl val="lvl"/>
          <dgm:resizeHandles val="exact"/>
        </dgm:presLayoutVars>
      </dgm:prSet>
      <dgm:spPr/>
    </dgm:pt>
    <dgm:pt modelId="{E4DD5E99-3C9E-4801-B7A6-6CBE5AC10D19}" type="pres">
      <dgm:prSet presAssocID="{28ED9C8F-59F3-469F-9E4B-F11B7601EB35}" presName="compNode" presStyleCnt="0"/>
      <dgm:spPr/>
    </dgm:pt>
    <dgm:pt modelId="{48150933-7700-4766-86FC-5A4F5CD6306E}" type="pres">
      <dgm:prSet presAssocID="{28ED9C8F-59F3-469F-9E4B-F11B7601EB35}" presName="aNode" presStyleLbl="bgShp" presStyleIdx="0" presStyleCnt="3"/>
      <dgm:spPr/>
    </dgm:pt>
    <dgm:pt modelId="{D22ECB6B-CC4D-49D6-9A27-2E17A78CC726}" type="pres">
      <dgm:prSet presAssocID="{28ED9C8F-59F3-469F-9E4B-F11B7601EB35}" presName="textNode" presStyleLbl="bgShp" presStyleIdx="0" presStyleCnt="3"/>
      <dgm:spPr/>
    </dgm:pt>
    <dgm:pt modelId="{A38A86C9-25BA-459B-88BA-ACD522775C4C}" type="pres">
      <dgm:prSet presAssocID="{28ED9C8F-59F3-469F-9E4B-F11B7601EB35}" presName="compChildNode" presStyleCnt="0"/>
      <dgm:spPr/>
    </dgm:pt>
    <dgm:pt modelId="{02696989-394A-4F7F-B628-84C61709A600}" type="pres">
      <dgm:prSet presAssocID="{28ED9C8F-59F3-469F-9E4B-F11B7601EB35}" presName="theInnerList" presStyleCnt="0"/>
      <dgm:spPr/>
    </dgm:pt>
    <dgm:pt modelId="{64B673AA-5F8B-41FA-84D1-C5E0BC8F5F7F}" type="pres">
      <dgm:prSet presAssocID="{DE963C11-9638-4400-AC12-78DE622FACCE}" presName="childNode" presStyleLbl="node1" presStyleIdx="0" presStyleCnt="6">
        <dgm:presLayoutVars>
          <dgm:bulletEnabled val="1"/>
        </dgm:presLayoutVars>
      </dgm:prSet>
      <dgm:spPr/>
    </dgm:pt>
    <dgm:pt modelId="{5A019B99-2191-43C3-92EA-B080DA2D8B73}" type="pres">
      <dgm:prSet presAssocID="{DE963C11-9638-4400-AC12-78DE622FACCE}" presName="aSpace2" presStyleCnt="0"/>
      <dgm:spPr/>
    </dgm:pt>
    <dgm:pt modelId="{DD2AB472-2476-4D45-BE52-B71AD83392F2}" type="pres">
      <dgm:prSet presAssocID="{CC6173D9-EF6A-4F81-AE43-9B1E89D63583}" presName="childNode" presStyleLbl="node1" presStyleIdx="1" presStyleCnt="6">
        <dgm:presLayoutVars>
          <dgm:bulletEnabled val="1"/>
        </dgm:presLayoutVars>
      </dgm:prSet>
      <dgm:spPr/>
    </dgm:pt>
    <dgm:pt modelId="{5EFC919D-D891-434A-A766-80F3889CA9B2}" type="pres">
      <dgm:prSet presAssocID="{28ED9C8F-59F3-469F-9E4B-F11B7601EB35}" presName="aSpace" presStyleCnt="0"/>
      <dgm:spPr/>
    </dgm:pt>
    <dgm:pt modelId="{EE8D3FFF-8F03-4C52-BFB6-D74CC5B76E20}" type="pres">
      <dgm:prSet presAssocID="{9A7AB790-479F-4C21-B111-C19416C191B7}" presName="compNode" presStyleCnt="0"/>
      <dgm:spPr/>
    </dgm:pt>
    <dgm:pt modelId="{8C414CBE-DC87-4C7B-A345-DD9BB6D6D251}" type="pres">
      <dgm:prSet presAssocID="{9A7AB790-479F-4C21-B111-C19416C191B7}" presName="aNode" presStyleLbl="bgShp" presStyleIdx="1" presStyleCnt="3"/>
      <dgm:spPr/>
    </dgm:pt>
    <dgm:pt modelId="{0A1C9AEF-A67C-440D-8BAF-5CF19CA653C0}" type="pres">
      <dgm:prSet presAssocID="{9A7AB790-479F-4C21-B111-C19416C191B7}" presName="textNode" presStyleLbl="bgShp" presStyleIdx="1" presStyleCnt="3"/>
      <dgm:spPr/>
    </dgm:pt>
    <dgm:pt modelId="{763B54E5-9D29-4642-8D6A-942BDD1A9FB3}" type="pres">
      <dgm:prSet presAssocID="{9A7AB790-479F-4C21-B111-C19416C191B7}" presName="compChildNode" presStyleCnt="0"/>
      <dgm:spPr/>
    </dgm:pt>
    <dgm:pt modelId="{B799FD0E-4397-48AA-9026-342FBE2CC3AB}" type="pres">
      <dgm:prSet presAssocID="{9A7AB790-479F-4C21-B111-C19416C191B7}" presName="theInnerList" presStyleCnt="0"/>
      <dgm:spPr/>
    </dgm:pt>
    <dgm:pt modelId="{03A0F1AC-B622-47CF-9D5A-A923A7219CAA}" type="pres">
      <dgm:prSet presAssocID="{1BC8AA92-9BEC-404E-BBE8-3652DFBCA8F3}" presName="childNode" presStyleLbl="node1" presStyleIdx="2" presStyleCnt="6">
        <dgm:presLayoutVars>
          <dgm:bulletEnabled val="1"/>
        </dgm:presLayoutVars>
      </dgm:prSet>
      <dgm:spPr/>
    </dgm:pt>
    <dgm:pt modelId="{FC029287-FE2F-477E-8952-CBD11C10D6FB}" type="pres">
      <dgm:prSet presAssocID="{1BC8AA92-9BEC-404E-BBE8-3652DFBCA8F3}" presName="aSpace2" presStyleCnt="0"/>
      <dgm:spPr/>
    </dgm:pt>
    <dgm:pt modelId="{034AACA2-ACA7-493B-A6F1-C0AE8178D026}" type="pres">
      <dgm:prSet presAssocID="{88CF4697-4255-4349-B4A5-093B8A995DD3}" presName="childNode" presStyleLbl="node1" presStyleIdx="3" presStyleCnt="6">
        <dgm:presLayoutVars>
          <dgm:bulletEnabled val="1"/>
        </dgm:presLayoutVars>
      </dgm:prSet>
      <dgm:spPr/>
    </dgm:pt>
    <dgm:pt modelId="{216E9065-98DA-4031-86D2-31F4CCD62895}" type="pres">
      <dgm:prSet presAssocID="{9A7AB790-479F-4C21-B111-C19416C191B7}" presName="aSpace" presStyleCnt="0"/>
      <dgm:spPr/>
    </dgm:pt>
    <dgm:pt modelId="{9B0DA1A5-7D0F-4D39-ACD5-6A79EAB88656}" type="pres">
      <dgm:prSet presAssocID="{4EFF3C1B-CACB-4032-AF7D-9E7FE5399B82}" presName="compNode" presStyleCnt="0"/>
      <dgm:spPr/>
    </dgm:pt>
    <dgm:pt modelId="{E4334693-4317-4D79-9CEB-F64403186B14}" type="pres">
      <dgm:prSet presAssocID="{4EFF3C1B-CACB-4032-AF7D-9E7FE5399B82}" presName="aNode" presStyleLbl="bgShp" presStyleIdx="2" presStyleCnt="3"/>
      <dgm:spPr/>
    </dgm:pt>
    <dgm:pt modelId="{7088FCE5-80F2-4927-BE6D-1E3200407DFA}" type="pres">
      <dgm:prSet presAssocID="{4EFF3C1B-CACB-4032-AF7D-9E7FE5399B82}" presName="textNode" presStyleLbl="bgShp" presStyleIdx="2" presStyleCnt="3"/>
      <dgm:spPr/>
    </dgm:pt>
    <dgm:pt modelId="{9D2E75CC-393B-48F2-B403-C7C060803A7C}" type="pres">
      <dgm:prSet presAssocID="{4EFF3C1B-CACB-4032-AF7D-9E7FE5399B82}" presName="compChildNode" presStyleCnt="0"/>
      <dgm:spPr/>
    </dgm:pt>
    <dgm:pt modelId="{A968FDBE-A934-4E03-A611-877B7A6F33DF}" type="pres">
      <dgm:prSet presAssocID="{4EFF3C1B-CACB-4032-AF7D-9E7FE5399B82}" presName="theInnerList" presStyleCnt="0"/>
      <dgm:spPr/>
    </dgm:pt>
    <dgm:pt modelId="{48121F5C-2C84-4A54-8520-F32BE39C51DB}" type="pres">
      <dgm:prSet presAssocID="{CA2A69E4-406C-4141-A864-1AED4F97F3BA}" presName="childNode" presStyleLbl="node1" presStyleIdx="4" presStyleCnt="6">
        <dgm:presLayoutVars>
          <dgm:bulletEnabled val="1"/>
        </dgm:presLayoutVars>
      </dgm:prSet>
      <dgm:spPr/>
    </dgm:pt>
    <dgm:pt modelId="{F2FA3CCA-7D16-4952-9681-08351FA9A64B}" type="pres">
      <dgm:prSet presAssocID="{CA2A69E4-406C-4141-A864-1AED4F97F3BA}" presName="aSpace2" presStyleCnt="0"/>
      <dgm:spPr/>
    </dgm:pt>
    <dgm:pt modelId="{B9F1977B-CBD6-462E-9C85-8BBE523C643D}" type="pres">
      <dgm:prSet presAssocID="{66A4BAD2-4BBF-4F23-8947-A4D17A1B0CF2}" presName="childNode" presStyleLbl="node1" presStyleIdx="5" presStyleCnt="6">
        <dgm:presLayoutVars>
          <dgm:bulletEnabled val="1"/>
        </dgm:presLayoutVars>
      </dgm:prSet>
      <dgm:spPr/>
    </dgm:pt>
  </dgm:ptLst>
  <dgm:cxnLst>
    <dgm:cxn modelId="{A6198A1A-B5C4-42E7-B8D0-4973BF512BC7}" type="presOf" srcId="{A5139409-FBF5-4C51-B5B1-D318F5FB137B}" destId="{B9A5A43F-10FD-405D-9A8C-C4BC5C26EFFA}" srcOrd="0" destOrd="0" presId="urn:microsoft.com/office/officeart/2005/8/layout/lProcess2"/>
    <dgm:cxn modelId="{21EC0C2A-7E5B-4181-91F9-2FD4E38D0E68}" srcId="{A5139409-FBF5-4C51-B5B1-D318F5FB137B}" destId="{9A7AB790-479F-4C21-B111-C19416C191B7}" srcOrd="1" destOrd="0" parTransId="{444D8691-D2B0-4B78-8D99-4DACEA266D8D}" sibTransId="{CF671013-81AA-4520-8418-FBDC2F6F2519}"/>
    <dgm:cxn modelId="{108FCF3D-2292-4E5B-96DA-A6CB551B70D8}" type="presOf" srcId="{9A7AB790-479F-4C21-B111-C19416C191B7}" destId="{0A1C9AEF-A67C-440D-8BAF-5CF19CA653C0}" srcOrd="1" destOrd="0" presId="urn:microsoft.com/office/officeart/2005/8/layout/lProcess2"/>
    <dgm:cxn modelId="{7BDC345C-0472-484C-8D5E-97C41367CA53}" type="presOf" srcId="{4EFF3C1B-CACB-4032-AF7D-9E7FE5399B82}" destId="{7088FCE5-80F2-4927-BE6D-1E3200407DFA}" srcOrd="1" destOrd="0" presId="urn:microsoft.com/office/officeart/2005/8/layout/lProcess2"/>
    <dgm:cxn modelId="{5C9C725F-6F3F-4DB7-9EF7-C05FC8A25DBD}" type="presOf" srcId="{28ED9C8F-59F3-469F-9E4B-F11B7601EB35}" destId="{D22ECB6B-CC4D-49D6-9A27-2E17A78CC726}" srcOrd="1" destOrd="0" presId="urn:microsoft.com/office/officeart/2005/8/layout/lProcess2"/>
    <dgm:cxn modelId="{EEDC5342-0C31-4C17-9DF8-C6B38FC0AB0B}" type="presOf" srcId="{CC6173D9-EF6A-4F81-AE43-9B1E89D63583}" destId="{DD2AB472-2476-4D45-BE52-B71AD83392F2}" srcOrd="0" destOrd="0" presId="urn:microsoft.com/office/officeart/2005/8/layout/lProcess2"/>
    <dgm:cxn modelId="{5E610846-5358-4A12-9454-963362059E17}" type="presOf" srcId="{1BC8AA92-9BEC-404E-BBE8-3652DFBCA8F3}" destId="{03A0F1AC-B622-47CF-9D5A-A923A7219CAA}" srcOrd="0" destOrd="0" presId="urn:microsoft.com/office/officeart/2005/8/layout/lProcess2"/>
    <dgm:cxn modelId="{E9198F47-9730-424A-8DED-B60413D807F1}" srcId="{9A7AB790-479F-4C21-B111-C19416C191B7}" destId="{88CF4697-4255-4349-B4A5-093B8A995DD3}" srcOrd="1" destOrd="0" parTransId="{161751B4-DD3E-40A7-B03A-A479961ECC6A}" sibTransId="{85DCA2C4-86B7-4A27-8611-0C2583244F92}"/>
    <dgm:cxn modelId="{939AB767-BB0A-4D4C-B82A-B173D0EF3DFE}" type="presOf" srcId="{28ED9C8F-59F3-469F-9E4B-F11B7601EB35}" destId="{48150933-7700-4766-86FC-5A4F5CD6306E}" srcOrd="0" destOrd="0" presId="urn:microsoft.com/office/officeart/2005/8/layout/lProcess2"/>
    <dgm:cxn modelId="{13BF8970-1910-46AD-B75A-CCD3A4B2923A}" srcId="{9A7AB790-479F-4C21-B111-C19416C191B7}" destId="{1BC8AA92-9BEC-404E-BBE8-3652DFBCA8F3}" srcOrd="0" destOrd="0" parTransId="{B3052B04-BC38-4846-B504-1F854FB4A754}" sibTransId="{58014AD2-5604-45D4-8296-703AE5BB120A}"/>
    <dgm:cxn modelId="{6A76DC89-7886-4405-BFFA-69AA29717BEF}" srcId="{4EFF3C1B-CACB-4032-AF7D-9E7FE5399B82}" destId="{CA2A69E4-406C-4141-A864-1AED4F97F3BA}" srcOrd="0" destOrd="0" parTransId="{4D174D39-C071-447A-B52B-840DCA47B8B1}" sibTransId="{487E8D57-2380-48E5-90D7-82C05831C784}"/>
    <dgm:cxn modelId="{3699AF8E-9C9B-4944-B72B-705B0CE496E0}" type="presOf" srcId="{CA2A69E4-406C-4141-A864-1AED4F97F3BA}" destId="{48121F5C-2C84-4A54-8520-F32BE39C51DB}" srcOrd="0" destOrd="0" presId="urn:microsoft.com/office/officeart/2005/8/layout/lProcess2"/>
    <dgm:cxn modelId="{FAB84E97-2DC4-4D98-95B5-D8513F438529}" type="presOf" srcId="{4EFF3C1B-CACB-4032-AF7D-9E7FE5399B82}" destId="{E4334693-4317-4D79-9CEB-F64403186B14}" srcOrd="0" destOrd="0" presId="urn:microsoft.com/office/officeart/2005/8/layout/lProcess2"/>
    <dgm:cxn modelId="{DD839B99-23FB-47E0-B1D2-664ED1DFD2B0}" type="presOf" srcId="{88CF4697-4255-4349-B4A5-093B8A995DD3}" destId="{034AACA2-ACA7-493B-A6F1-C0AE8178D026}" srcOrd="0" destOrd="0" presId="urn:microsoft.com/office/officeart/2005/8/layout/lProcess2"/>
    <dgm:cxn modelId="{1869F59D-6F32-4607-80F7-5754CB08B38D}" srcId="{A5139409-FBF5-4C51-B5B1-D318F5FB137B}" destId="{4EFF3C1B-CACB-4032-AF7D-9E7FE5399B82}" srcOrd="2" destOrd="0" parTransId="{86A382A1-EE46-4E1A-B786-C1C25954B22C}" sibTransId="{C703567E-31D3-460F-A6CD-C6BE44579DCA}"/>
    <dgm:cxn modelId="{99275F9F-C561-4725-9F03-D263F9EF2515}" type="presOf" srcId="{DE963C11-9638-4400-AC12-78DE622FACCE}" destId="{64B673AA-5F8B-41FA-84D1-C5E0BC8F5F7F}" srcOrd="0" destOrd="0" presId="urn:microsoft.com/office/officeart/2005/8/layout/lProcess2"/>
    <dgm:cxn modelId="{FE6126A8-0F06-4A66-8986-530DE1216E27}" srcId="{A5139409-FBF5-4C51-B5B1-D318F5FB137B}" destId="{28ED9C8F-59F3-469F-9E4B-F11B7601EB35}" srcOrd="0" destOrd="0" parTransId="{617A900D-80F4-4232-8996-1CB0D1EBB3D8}" sibTransId="{0DFCEA06-31CB-4BE3-AB5C-BEAF6BB94346}"/>
    <dgm:cxn modelId="{348F3AAD-2F25-41F9-A9B9-8FCB4E1472FA}" srcId="{28ED9C8F-59F3-469F-9E4B-F11B7601EB35}" destId="{CC6173D9-EF6A-4F81-AE43-9B1E89D63583}" srcOrd="1" destOrd="0" parTransId="{FAC0404D-C960-4399-AE33-2010C69B137F}" sibTransId="{424A5139-64F7-413C-8276-AEF8EF65F98F}"/>
    <dgm:cxn modelId="{EF1D95B9-E820-4B70-A0F4-22B96966D6B0}" srcId="{4EFF3C1B-CACB-4032-AF7D-9E7FE5399B82}" destId="{66A4BAD2-4BBF-4F23-8947-A4D17A1B0CF2}" srcOrd="1" destOrd="0" parTransId="{C84237F9-E4D9-472D-831E-40843ADAD4CE}" sibTransId="{1834FF36-47B3-4B04-AB40-53C647159A84}"/>
    <dgm:cxn modelId="{E29869BE-F52F-4137-82D4-9EE9B035981B}" type="presOf" srcId="{66A4BAD2-4BBF-4F23-8947-A4D17A1B0CF2}" destId="{B9F1977B-CBD6-462E-9C85-8BBE523C643D}" srcOrd="0" destOrd="0" presId="urn:microsoft.com/office/officeart/2005/8/layout/lProcess2"/>
    <dgm:cxn modelId="{1CEF11CA-0868-4BB1-A51D-E7D19023DF2A}" type="presOf" srcId="{9A7AB790-479F-4C21-B111-C19416C191B7}" destId="{8C414CBE-DC87-4C7B-A345-DD9BB6D6D251}" srcOrd="0" destOrd="0" presId="urn:microsoft.com/office/officeart/2005/8/layout/lProcess2"/>
    <dgm:cxn modelId="{B4C59EEE-65D5-4E9C-878B-DDE2BB6244E3}" srcId="{28ED9C8F-59F3-469F-9E4B-F11B7601EB35}" destId="{DE963C11-9638-4400-AC12-78DE622FACCE}" srcOrd="0" destOrd="0" parTransId="{3947B68C-6236-47EB-8FA5-036D5EB77F3E}" sibTransId="{88AA18F0-988E-4149-921F-2ECCED51F00D}"/>
    <dgm:cxn modelId="{5B61070B-FC78-4BD5-9630-F76BBAB4E759}" type="presParOf" srcId="{B9A5A43F-10FD-405D-9A8C-C4BC5C26EFFA}" destId="{E4DD5E99-3C9E-4801-B7A6-6CBE5AC10D19}" srcOrd="0" destOrd="0" presId="urn:microsoft.com/office/officeart/2005/8/layout/lProcess2"/>
    <dgm:cxn modelId="{5CC625C1-8226-469F-B1E5-6EB9CD27D443}" type="presParOf" srcId="{E4DD5E99-3C9E-4801-B7A6-6CBE5AC10D19}" destId="{48150933-7700-4766-86FC-5A4F5CD6306E}" srcOrd="0" destOrd="0" presId="urn:microsoft.com/office/officeart/2005/8/layout/lProcess2"/>
    <dgm:cxn modelId="{4CDD9FE9-B7EF-4C52-8BE9-7E4C2D984EE8}" type="presParOf" srcId="{E4DD5E99-3C9E-4801-B7A6-6CBE5AC10D19}" destId="{D22ECB6B-CC4D-49D6-9A27-2E17A78CC726}" srcOrd="1" destOrd="0" presId="urn:microsoft.com/office/officeart/2005/8/layout/lProcess2"/>
    <dgm:cxn modelId="{8B4CA64E-6563-482E-9B1B-3A2FB2DB56F3}" type="presParOf" srcId="{E4DD5E99-3C9E-4801-B7A6-6CBE5AC10D19}" destId="{A38A86C9-25BA-459B-88BA-ACD522775C4C}" srcOrd="2" destOrd="0" presId="urn:microsoft.com/office/officeart/2005/8/layout/lProcess2"/>
    <dgm:cxn modelId="{F7F08DC2-E96E-48DD-94F5-497BCC733C33}" type="presParOf" srcId="{A38A86C9-25BA-459B-88BA-ACD522775C4C}" destId="{02696989-394A-4F7F-B628-84C61709A600}" srcOrd="0" destOrd="0" presId="urn:microsoft.com/office/officeart/2005/8/layout/lProcess2"/>
    <dgm:cxn modelId="{7BAD85E1-7BD4-4101-8942-FD18C30C9487}" type="presParOf" srcId="{02696989-394A-4F7F-B628-84C61709A600}" destId="{64B673AA-5F8B-41FA-84D1-C5E0BC8F5F7F}" srcOrd="0" destOrd="0" presId="urn:microsoft.com/office/officeart/2005/8/layout/lProcess2"/>
    <dgm:cxn modelId="{66089F84-7A81-471A-9EE6-4107C4A3DF37}" type="presParOf" srcId="{02696989-394A-4F7F-B628-84C61709A600}" destId="{5A019B99-2191-43C3-92EA-B080DA2D8B73}" srcOrd="1" destOrd="0" presId="urn:microsoft.com/office/officeart/2005/8/layout/lProcess2"/>
    <dgm:cxn modelId="{9675F82C-E298-4279-A0F4-34FFCCE64FDC}" type="presParOf" srcId="{02696989-394A-4F7F-B628-84C61709A600}" destId="{DD2AB472-2476-4D45-BE52-B71AD83392F2}" srcOrd="2" destOrd="0" presId="urn:microsoft.com/office/officeart/2005/8/layout/lProcess2"/>
    <dgm:cxn modelId="{270395F4-3AF4-479D-835E-4BEB108242B7}" type="presParOf" srcId="{B9A5A43F-10FD-405D-9A8C-C4BC5C26EFFA}" destId="{5EFC919D-D891-434A-A766-80F3889CA9B2}" srcOrd="1" destOrd="0" presId="urn:microsoft.com/office/officeart/2005/8/layout/lProcess2"/>
    <dgm:cxn modelId="{E9EAF45E-0748-4094-A2B3-9F69CA3FF899}" type="presParOf" srcId="{B9A5A43F-10FD-405D-9A8C-C4BC5C26EFFA}" destId="{EE8D3FFF-8F03-4C52-BFB6-D74CC5B76E20}" srcOrd="2" destOrd="0" presId="urn:microsoft.com/office/officeart/2005/8/layout/lProcess2"/>
    <dgm:cxn modelId="{72ED7F97-9E5D-4A76-B4F1-68A2FD566486}" type="presParOf" srcId="{EE8D3FFF-8F03-4C52-BFB6-D74CC5B76E20}" destId="{8C414CBE-DC87-4C7B-A345-DD9BB6D6D251}" srcOrd="0" destOrd="0" presId="urn:microsoft.com/office/officeart/2005/8/layout/lProcess2"/>
    <dgm:cxn modelId="{71A8D723-BCF7-4EDA-976F-C862BBB7CB05}" type="presParOf" srcId="{EE8D3FFF-8F03-4C52-BFB6-D74CC5B76E20}" destId="{0A1C9AEF-A67C-440D-8BAF-5CF19CA653C0}" srcOrd="1" destOrd="0" presId="urn:microsoft.com/office/officeart/2005/8/layout/lProcess2"/>
    <dgm:cxn modelId="{FEFF64DB-3E22-4290-923D-DA5A496C9B6A}" type="presParOf" srcId="{EE8D3FFF-8F03-4C52-BFB6-D74CC5B76E20}" destId="{763B54E5-9D29-4642-8D6A-942BDD1A9FB3}" srcOrd="2" destOrd="0" presId="urn:microsoft.com/office/officeart/2005/8/layout/lProcess2"/>
    <dgm:cxn modelId="{9C182A1F-8860-432D-B2CF-3719D81C368C}" type="presParOf" srcId="{763B54E5-9D29-4642-8D6A-942BDD1A9FB3}" destId="{B799FD0E-4397-48AA-9026-342FBE2CC3AB}" srcOrd="0" destOrd="0" presId="urn:microsoft.com/office/officeart/2005/8/layout/lProcess2"/>
    <dgm:cxn modelId="{3E443E6C-A6CB-44EC-87AA-735C44F97A68}" type="presParOf" srcId="{B799FD0E-4397-48AA-9026-342FBE2CC3AB}" destId="{03A0F1AC-B622-47CF-9D5A-A923A7219CAA}" srcOrd="0" destOrd="0" presId="urn:microsoft.com/office/officeart/2005/8/layout/lProcess2"/>
    <dgm:cxn modelId="{38E9BAA4-A982-456C-A293-C673901D46DB}" type="presParOf" srcId="{B799FD0E-4397-48AA-9026-342FBE2CC3AB}" destId="{FC029287-FE2F-477E-8952-CBD11C10D6FB}" srcOrd="1" destOrd="0" presId="urn:microsoft.com/office/officeart/2005/8/layout/lProcess2"/>
    <dgm:cxn modelId="{998D932F-082A-46BC-9B95-0729EF041072}" type="presParOf" srcId="{B799FD0E-4397-48AA-9026-342FBE2CC3AB}" destId="{034AACA2-ACA7-493B-A6F1-C0AE8178D026}" srcOrd="2" destOrd="0" presId="urn:microsoft.com/office/officeart/2005/8/layout/lProcess2"/>
    <dgm:cxn modelId="{40CF43E4-4079-44AD-A478-05C365581E7A}" type="presParOf" srcId="{B9A5A43F-10FD-405D-9A8C-C4BC5C26EFFA}" destId="{216E9065-98DA-4031-86D2-31F4CCD62895}" srcOrd="3" destOrd="0" presId="urn:microsoft.com/office/officeart/2005/8/layout/lProcess2"/>
    <dgm:cxn modelId="{98B42682-DD8C-40FA-BBC8-53E324C63275}" type="presParOf" srcId="{B9A5A43F-10FD-405D-9A8C-C4BC5C26EFFA}" destId="{9B0DA1A5-7D0F-4D39-ACD5-6A79EAB88656}" srcOrd="4" destOrd="0" presId="urn:microsoft.com/office/officeart/2005/8/layout/lProcess2"/>
    <dgm:cxn modelId="{4C663530-6D0A-492D-86FE-0CB904C3CCA2}" type="presParOf" srcId="{9B0DA1A5-7D0F-4D39-ACD5-6A79EAB88656}" destId="{E4334693-4317-4D79-9CEB-F64403186B14}" srcOrd="0" destOrd="0" presId="urn:microsoft.com/office/officeart/2005/8/layout/lProcess2"/>
    <dgm:cxn modelId="{0309DC38-7B87-4CBA-AF5D-AF3E99155E8A}" type="presParOf" srcId="{9B0DA1A5-7D0F-4D39-ACD5-6A79EAB88656}" destId="{7088FCE5-80F2-4927-BE6D-1E3200407DFA}" srcOrd="1" destOrd="0" presId="urn:microsoft.com/office/officeart/2005/8/layout/lProcess2"/>
    <dgm:cxn modelId="{DA3304B3-0C4A-44F5-9447-A5EF5375B958}" type="presParOf" srcId="{9B0DA1A5-7D0F-4D39-ACD5-6A79EAB88656}" destId="{9D2E75CC-393B-48F2-B403-C7C060803A7C}" srcOrd="2" destOrd="0" presId="urn:microsoft.com/office/officeart/2005/8/layout/lProcess2"/>
    <dgm:cxn modelId="{D9D27E95-8774-4DF2-8C48-159825399191}" type="presParOf" srcId="{9D2E75CC-393B-48F2-B403-C7C060803A7C}" destId="{A968FDBE-A934-4E03-A611-877B7A6F33DF}" srcOrd="0" destOrd="0" presId="urn:microsoft.com/office/officeart/2005/8/layout/lProcess2"/>
    <dgm:cxn modelId="{C2F2DED8-7ED8-4B2A-B4AA-984FF64CB7B2}" type="presParOf" srcId="{A968FDBE-A934-4E03-A611-877B7A6F33DF}" destId="{48121F5C-2C84-4A54-8520-F32BE39C51DB}" srcOrd="0" destOrd="0" presId="urn:microsoft.com/office/officeart/2005/8/layout/lProcess2"/>
    <dgm:cxn modelId="{6E9F989F-E4F7-4C6F-AA29-0951A2882647}" type="presParOf" srcId="{A968FDBE-A934-4E03-A611-877B7A6F33DF}" destId="{F2FA3CCA-7D16-4952-9681-08351FA9A64B}" srcOrd="1" destOrd="0" presId="urn:microsoft.com/office/officeart/2005/8/layout/lProcess2"/>
    <dgm:cxn modelId="{E9D30F23-6CB3-48B8-8586-A1F2408F7101}" type="presParOf" srcId="{A968FDBE-A934-4E03-A611-877B7A6F33DF}" destId="{B9F1977B-CBD6-462E-9C85-8BBE523C643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EC6E9A-B061-4E95-A51C-D6AD4581AB5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2A143F5-D772-4EF0-84F3-55E8C0BF2C79}">
      <dgm:prSet phldrT="[Text]"/>
      <dgm:spPr/>
      <dgm:t>
        <a:bodyPr/>
        <a:lstStyle/>
        <a:p>
          <a:pPr>
            <a:buFont typeface="Arial" panose="020B0604020202020204" pitchFamily="34" charset="0"/>
            <a:buChar char="•"/>
          </a:pPr>
          <a:r>
            <a:rPr lang="en-US"/>
            <a:t>Total: $1221.04</a:t>
          </a:r>
        </a:p>
      </dgm:t>
    </dgm:pt>
    <dgm:pt modelId="{244A7568-8E05-4E17-9A00-399EFDA5A5EE}" type="parTrans" cxnId="{B8077695-6FCE-4286-818A-A60E19C4AF85}">
      <dgm:prSet/>
      <dgm:spPr/>
      <dgm:t>
        <a:bodyPr/>
        <a:lstStyle/>
        <a:p>
          <a:endParaRPr lang="en-US"/>
        </a:p>
      </dgm:t>
    </dgm:pt>
    <dgm:pt modelId="{DBBEAF15-EC68-4829-8291-936B049498F3}" type="sibTrans" cxnId="{B8077695-6FCE-4286-818A-A60E19C4AF85}">
      <dgm:prSet/>
      <dgm:spPr/>
      <dgm:t>
        <a:bodyPr/>
        <a:lstStyle/>
        <a:p>
          <a:endParaRPr lang="en-US"/>
        </a:p>
      </dgm:t>
    </dgm:pt>
    <dgm:pt modelId="{ADF3A6A0-A33B-4426-A291-A400C447BCAC}">
      <dgm:prSet/>
      <dgm:spPr/>
      <dgm:t>
        <a:bodyPr/>
        <a:lstStyle/>
        <a:p>
          <a:r>
            <a:rPr lang="en-US" i="1"/>
            <a:t>$78.96 under budget</a:t>
          </a:r>
          <a:endParaRPr lang="en-US" i="1">
            <a:cs typeface="Calibri"/>
          </a:endParaRPr>
        </a:p>
      </dgm:t>
    </dgm:pt>
    <dgm:pt modelId="{7F0C00A6-20F7-43EB-A53F-8D67EF3E6E1E}" type="parTrans" cxnId="{8E4F83B6-2827-48D7-BCBD-9D13AB0CCE81}">
      <dgm:prSet/>
      <dgm:spPr/>
      <dgm:t>
        <a:bodyPr/>
        <a:lstStyle/>
        <a:p>
          <a:endParaRPr lang="en-US"/>
        </a:p>
      </dgm:t>
    </dgm:pt>
    <dgm:pt modelId="{35EF745D-99C6-4002-9576-FEA12581D40B}" type="sibTrans" cxnId="{8E4F83B6-2827-48D7-BCBD-9D13AB0CCE81}">
      <dgm:prSet/>
      <dgm:spPr/>
      <dgm:t>
        <a:bodyPr/>
        <a:lstStyle/>
        <a:p>
          <a:endParaRPr lang="en-US"/>
        </a:p>
      </dgm:t>
    </dgm:pt>
    <dgm:pt modelId="{44642435-EC6A-45D8-9679-7D29B4A52931}" type="pres">
      <dgm:prSet presAssocID="{A9EC6E9A-B061-4E95-A51C-D6AD4581AB54}" presName="diagram" presStyleCnt="0">
        <dgm:presLayoutVars>
          <dgm:dir/>
          <dgm:resizeHandles val="exact"/>
        </dgm:presLayoutVars>
      </dgm:prSet>
      <dgm:spPr/>
    </dgm:pt>
    <dgm:pt modelId="{F50BAF76-7CB4-4AF4-ABE1-67D601BB230D}" type="pres">
      <dgm:prSet presAssocID="{92A143F5-D772-4EF0-84F3-55E8C0BF2C79}" presName="node" presStyleLbl="node1" presStyleIdx="0" presStyleCnt="2">
        <dgm:presLayoutVars>
          <dgm:bulletEnabled val="1"/>
        </dgm:presLayoutVars>
      </dgm:prSet>
      <dgm:spPr/>
    </dgm:pt>
    <dgm:pt modelId="{721B4002-7CF9-4F60-94F2-A1FEA249C552}" type="pres">
      <dgm:prSet presAssocID="{DBBEAF15-EC68-4829-8291-936B049498F3}" presName="sibTrans" presStyleCnt="0"/>
      <dgm:spPr/>
    </dgm:pt>
    <dgm:pt modelId="{B8CCECAC-5005-4473-BAC7-8FBF028E43A3}" type="pres">
      <dgm:prSet presAssocID="{ADF3A6A0-A33B-4426-A291-A400C447BCAC}" presName="node" presStyleLbl="node1" presStyleIdx="1" presStyleCnt="2">
        <dgm:presLayoutVars>
          <dgm:bulletEnabled val="1"/>
        </dgm:presLayoutVars>
      </dgm:prSet>
      <dgm:spPr/>
    </dgm:pt>
  </dgm:ptLst>
  <dgm:cxnLst>
    <dgm:cxn modelId="{C14B6B09-8F12-487A-A23F-327AC5C6298C}" type="presOf" srcId="{ADF3A6A0-A33B-4426-A291-A400C447BCAC}" destId="{B8CCECAC-5005-4473-BAC7-8FBF028E43A3}" srcOrd="0" destOrd="0" presId="urn:microsoft.com/office/officeart/2005/8/layout/default"/>
    <dgm:cxn modelId="{E0FCFC26-3454-43B5-A3EC-DCCF3BFD22D0}" type="presOf" srcId="{A9EC6E9A-B061-4E95-A51C-D6AD4581AB54}" destId="{44642435-EC6A-45D8-9679-7D29B4A52931}" srcOrd="0" destOrd="0" presId="urn:microsoft.com/office/officeart/2005/8/layout/default"/>
    <dgm:cxn modelId="{9376FC33-25DD-4558-B335-43CFEC0CF5F2}" type="presOf" srcId="{92A143F5-D772-4EF0-84F3-55E8C0BF2C79}" destId="{F50BAF76-7CB4-4AF4-ABE1-67D601BB230D}" srcOrd="0" destOrd="0" presId="urn:microsoft.com/office/officeart/2005/8/layout/default"/>
    <dgm:cxn modelId="{B8077695-6FCE-4286-818A-A60E19C4AF85}" srcId="{A9EC6E9A-B061-4E95-A51C-D6AD4581AB54}" destId="{92A143F5-D772-4EF0-84F3-55E8C0BF2C79}" srcOrd="0" destOrd="0" parTransId="{244A7568-8E05-4E17-9A00-399EFDA5A5EE}" sibTransId="{DBBEAF15-EC68-4829-8291-936B049498F3}"/>
    <dgm:cxn modelId="{8E4F83B6-2827-48D7-BCBD-9D13AB0CCE81}" srcId="{A9EC6E9A-B061-4E95-A51C-D6AD4581AB54}" destId="{ADF3A6A0-A33B-4426-A291-A400C447BCAC}" srcOrd="1" destOrd="0" parTransId="{7F0C00A6-20F7-43EB-A53F-8D67EF3E6E1E}" sibTransId="{35EF745D-99C6-4002-9576-FEA12581D40B}"/>
    <dgm:cxn modelId="{B989D2C7-277E-49B8-AA2D-79C8F3FF7501}" type="presParOf" srcId="{44642435-EC6A-45D8-9679-7D29B4A52931}" destId="{F50BAF76-7CB4-4AF4-ABE1-67D601BB230D}" srcOrd="0" destOrd="0" presId="urn:microsoft.com/office/officeart/2005/8/layout/default"/>
    <dgm:cxn modelId="{8C10C081-D3EB-4970-850B-19DAF53B8298}" type="presParOf" srcId="{44642435-EC6A-45D8-9679-7D29B4A52931}" destId="{721B4002-7CF9-4F60-94F2-A1FEA249C552}" srcOrd="1" destOrd="0" presId="urn:microsoft.com/office/officeart/2005/8/layout/default"/>
    <dgm:cxn modelId="{E5B65D86-26CA-4BE7-AB46-0F0D20CBF271}" type="presParOf" srcId="{44642435-EC6A-45D8-9679-7D29B4A52931}" destId="{B8CCECAC-5005-4473-BAC7-8FBF028E43A3}"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EC6E9A-B061-4E95-A51C-D6AD4581AB5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2A143F5-D772-4EF0-84F3-55E8C0BF2C79}">
      <dgm:prSet phldrT="[Text]"/>
      <dgm:spPr/>
      <dgm:t>
        <a:bodyPr/>
        <a:lstStyle/>
        <a:p>
          <a:pPr>
            <a:buFont typeface="Arial" panose="020B0604020202020204" pitchFamily="34" charset="0"/>
            <a:buChar char="•"/>
          </a:pPr>
          <a:r>
            <a:rPr lang="en-US"/>
            <a:t>Total: $1495.07</a:t>
          </a:r>
        </a:p>
      </dgm:t>
    </dgm:pt>
    <dgm:pt modelId="{244A7568-8E05-4E17-9A00-399EFDA5A5EE}" type="parTrans" cxnId="{B8077695-6FCE-4286-818A-A60E19C4AF85}">
      <dgm:prSet/>
      <dgm:spPr/>
      <dgm:t>
        <a:bodyPr/>
        <a:lstStyle/>
        <a:p>
          <a:endParaRPr lang="en-US"/>
        </a:p>
      </dgm:t>
    </dgm:pt>
    <dgm:pt modelId="{DBBEAF15-EC68-4829-8291-936B049498F3}" type="sibTrans" cxnId="{B8077695-6FCE-4286-818A-A60E19C4AF85}">
      <dgm:prSet/>
      <dgm:spPr/>
      <dgm:t>
        <a:bodyPr/>
        <a:lstStyle/>
        <a:p>
          <a:endParaRPr lang="en-US"/>
        </a:p>
      </dgm:t>
    </dgm:pt>
    <dgm:pt modelId="{ADF3A6A0-A33B-4426-A291-A400C447BCAC}">
      <dgm:prSet/>
      <dgm:spPr/>
      <dgm:t>
        <a:bodyPr/>
        <a:lstStyle/>
        <a:p>
          <a:r>
            <a:rPr lang="en-US" i="1"/>
            <a:t>$195.07 over budget</a:t>
          </a:r>
          <a:endParaRPr lang="en-US" i="1">
            <a:cs typeface="Calibri"/>
          </a:endParaRPr>
        </a:p>
      </dgm:t>
    </dgm:pt>
    <dgm:pt modelId="{7F0C00A6-20F7-43EB-A53F-8D67EF3E6E1E}" type="parTrans" cxnId="{8E4F83B6-2827-48D7-BCBD-9D13AB0CCE81}">
      <dgm:prSet/>
      <dgm:spPr/>
      <dgm:t>
        <a:bodyPr/>
        <a:lstStyle/>
        <a:p>
          <a:endParaRPr lang="en-US"/>
        </a:p>
      </dgm:t>
    </dgm:pt>
    <dgm:pt modelId="{35EF745D-99C6-4002-9576-FEA12581D40B}" type="sibTrans" cxnId="{8E4F83B6-2827-48D7-BCBD-9D13AB0CCE81}">
      <dgm:prSet/>
      <dgm:spPr/>
      <dgm:t>
        <a:bodyPr/>
        <a:lstStyle/>
        <a:p>
          <a:endParaRPr lang="en-US"/>
        </a:p>
      </dgm:t>
    </dgm:pt>
    <dgm:pt modelId="{44642435-EC6A-45D8-9679-7D29B4A52931}" type="pres">
      <dgm:prSet presAssocID="{A9EC6E9A-B061-4E95-A51C-D6AD4581AB54}" presName="diagram" presStyleCnt="0">
        <dgm:presLayoutVars>
          <dgm:dir/>
          <dgm:resizeHandles val="exact"/>
        </dgm:presLayoutVars>
      </dgm:prSet>
      <dgm:spPr/>
    </dgm:pt>
    <dgm:pt modelId="{F50BAF76-7CB4-4AF4-ABE1-67D601BB230D}" type="pres">
      <dgm:prSet presAssocID="{92A143F5-D772-4EF0-84F3-55E8C0BF2C79}" presName="node" presStyleLbl="node1" presStyleIdx="0" presStyleCnt="2">
        <dgm:presLayoutVars>
          <dgm:bulletEnabled val="1"/>
        </dgm:presLayoutVars>
      </dgm:prSet>
      <dgm:spPr/>
    </dgm:pt>
    <dgm:pt modelId="{721B4002-7CF9-4F60-94F2-A1FEA249C552}" type="pres">
      <dgm:prSet presAssocID="{DBBEAF15-EC68-4829-8291-936B049498F3}" presName="sibTrans" presStyleCnt="0"/>
      <dgm:spPr/>
    </dgm:pt>
    <dgm:pt modelId="{B8CCECAC-5005-4473-BAC7-8FBF028E43A3}" type="pres">
      <dgm:prSet presAssocID="{ADF3A6A0-A33B-4426-A291-A400C447BCAC}" presName="node" presStyleLbl="node1" presStyleIdx="1" presStyleCnt="2">
        <dgm:presLayoutVars>
          <dgm:bulletEnabled val="1"/>
        </dgm:presLayoutVars>
      </dgm:prSet>
      <dgm:spPr/>
    </dgm:pt>
  </dgm:ptLst>
  <dgm:cxnLst>
    <dgm:cxn modelId="{C14B6B09-8F12-487A-A23F-327AC5C6298C}" type="presOf" srcId="{ADF3A6A0-A33B-4426-A291-A400C447BCAC}" destId="{B8CCECAC-5005-4473-BAC7-8FBF028E43A3}" srcOrd="0" destOrd="0" presId="urn:microsoft.com/office/officeart/2005/8/layout/default"/>
    <dgm:cxn modelId="{E0FCFC26-3454-43B5-A3EC-DCCF3BFD22D0}" type="presOf" srcId="{A9EC6E9A-B061-4E95-A51C-D6AD4581AB54}" destId="{44642435-EC6A-45D8-9679-7D29B4A52931}" srcOrd="0" destOrd="0" presId="urn:microsoft.com/office/officeart/2005/8/layout/default"/>
    <dgm:cxn modelId="{9376FC33-25DD-4558-B335-43CFEC0CF5F2}" type="presOf" srcId="{92A143F5-D772-4EF0-84F3-55E8C0BF2C79}" destId="{F50BAF76-7CB4-4AF4-ABE1-67D601BB230D}" srcOrd="0" destOrd="0" presId="urn:microsoft.com/office/officeart/2005/8/layout/default"/>
    <dgm:cxn modelId="{B8077695-6FCE-4286-818A-A60E19C4AF85}" srcId="{A9EC6E9A-B061-4E95-A51C-D6AD4581AB54}" destId="{92A143F5-D772-4EF0-84F3-55E8C0BF2C79}" srcOrd="0" destOrd="0" parTransId="{244A7568-8E05-4E17-9A00-399EFDA5A5EE}" sibTransId="{DBBEAF15-EC68-4829-8291-936B049498F3}"/>
    <dgm:cxn modelId="{8E4F83B6-2827-48D7-BCBD-9D13AB0CCE81}" srcId="{A9EC6E9A-B061-4E95-A51C-D6AD4581AB54}" destId="{ADF3A6A0-A33B-4426-A291-A400C447BCAC}" srcOrd="1" destOrd="0" parTransId="{7F0C00A6-20F7-43EB-A53F-8D67EF3E6E1E}" sibTransId="{35EF745D-99C6-4002-9576-FEA12581D40B}"/>
    <dgm:cxn modelId="{B989D2C7-277E-49B8-AA2D-79C8F3FF7501}" type="presParOf" srcId="{44642435-EC6A-45D8-9679-7D29B4A52931}" destId="{F50BAF76-7CB4-4AF4-ABE1-67D601BB230D}" srcOrd="0" destOrd="0" presId="urn:microsoft.com/office/officeart/2005/8/layout/default"/>
    <dgm:cxn modelId="{8C10C081-D3EB-4970-850B-19DAF53B8298}" type="presParOf" srcId="{44642435-EC6A-45D8-9679-7D29B4A52931}" destId="{721B4002-7CF9-4F60-94F2-A1FEA249C552}" srcOrd="1" destOrd="0" presId="urn:microsoft.com/office/officeart/2005/8/layout/default"/>
    <dgm:cxn modelId="{E5B65D86-26CA-4BE7-AB46-0F0D20CBF271}" type="presParOf" srcId="{44642435-EC6A-45D8-9679-7D29B4A52931}" destId="{B8CCECAC-5005-4473-BAC7-8FBF028E43A3}"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77FC0A-1A10-4D92-9BDD-BDE9235BA72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89E077B-B7AD-4DEA-AE98-4F4349DD7DFA}">
      <dgm:prSet phldrT="[Text]" custT="1"/>
      <dgm:spPr/>
      <dgm:t>
        <a:bodyPr/>
        <a:lstStyle/>
        <a:p>
          <a:r>
            <a:rPr lang="en-US" sz="1600"/>
            <a:t>Weigh material storage capsule</a:t>
          </a:r>
        </a:p>
      </dgm:t>
    </dgm:pt>
    <dgm:pt modelId="{21346004-A6C2-4741-A4B5-2ECF09EA92B7}" type="parTrans" cxnId="{62AC72DA-A74E-4711-9C25-479EA5657BA3}">
      <dgm:prSet/>
      <dgm:spPr/>
      <dgm:t>
        <a:bodyPr/>
        <a:lstStyle/>
        <a:p>
          <a:endParaRPr lang="en-US" sz="4000"/>
        </a:p>
      </dgm:t>
    </dgm:pt>
    <dgm:pt modelId="{D01DD306-C438-4618-A4E1-A69EFA62C954}" type="sibTrans" cxnId="{62AC72DA-A74E-4711-9C25-479EA5657BA3}">
      <dgm:prSet custT="1"/>
      <dgm:spPr/>
      <dgm:t>
        <a:bodyPr/>
        <a:lstStyle/>
        <a:p>
          <a:endParaRPr lang="en-US" sz="4000"/>
        </a:p>
      </dgm:t>
    </dgm:pt>
    <dgm:pt modelId="{AC7D0584-3791-40F3-B596-547E79C30080}">
      <dgm:prSet phldrT="[Text]" custT="1"/>
      <dgm:spPr/>
      <dgm:t>
        <a:bodyPr/>
        <a:lstStyle/>
        <a:p>
          <a:r>
            <a:rPr lang="en-US" sz="1600"/>
            <a:t>Turn on electrolysis and flush pipe until light turns on</a:t>
          </a:r>
        </a:p>
      </dgm:t>
    </dgm:pt>
    <dgm:pt modelId="{3A94ACAC-4596-4CB8-835C-245C9527A763}" type="parTrans" cxnId="{359F81CB-C556-4D88-8A81-995BAAE73219}">
      <dgm:prSet/>
      <dgm:spPr/>
      <dgm:t>
        <a:bodyPr/>
        <a:lstStyle/>
        <a:p>
          <a:endParaRPr lang="en-US" sz="4000"/>
        </a:p>
      </dgm:t>
    </dgm:pt>
    <dgm:pt modelId="{2947CB81-C4A5-4CBB-AEEB-F582D793E95E}" type="sibTrans" cxnId="{359F81CB-C556-4D88-8A81-995BAAE73219}">
      <dgm:prSet custT="1"/>
      <dgm:spPr/>
      <dgm:t>
        <a:bodyPr/>
        <a:lstStyle/>
        <a:p>
          <a:endParaRPr lang="en-US" sz="4000"/>
        </a:p>
      </dgm:t>
    </dgm:pt>
    <dgm:pt modelId="{732C0B87-967F-40A3-8B82-2FE2651C74FB}">
      <dgm:prSet phldrT="[Text]" custT="1"/>
      <dgm:spPr/>
      <dgm:t>
        <a:bodyPr/>
        <a:lstStyle/>
        <a:p>
          <a:r>
            <a:rPr lang="en-US" sz="1600"/>
            <a:t>Close exit valve to begin loading material storage</a:t>
          </a:r>
        </a:p>
      </dgm:t>
    </dgm:pt>
    <dgm:pt modelId="{968CF501-1DBB-467A-A1C9-3141BE737F5D}" type="parTrans" cxnId="{13635B31-07FC-469C-B28E-1B46C78A57CF}">
      <dgm:prSet/>
      <dgm:spPr/>
      <dgm:t>
        <a:bodyPr/>
        <a:lstStyle/>
        <a:p>
          <a:endParaRPr lang="en-US" sz="4000"/>
        </a:p>
      </dgm:t>
    </dgm:pt>
    <dgm:pt modelId="{6D8A0BB2-4A8F-4EC4-80B9-17062ACEBA16}" type="sibTrans" cxnId="{13635B31-07FC-469C-B28E-1B46C78A57CF}">
      <dgm:prSet custT="1"/>
      <dgm:spPr/>
      <dgm:t>
        <a:bodyPr/>
        <a:lstStyle/>
        <a:p>
          <a:endParaRPr lang="en-US" sz="4000"/>
        </a:p>
      </dgm:t>
    </dgm:pt>
    <dgm:pt modelId="{03D7A0DB-CEEE-4B58-9D71-F2D299024EBC}">
      <dgm:prSet phldrT="[Text]" custT="1"/>
      <dgm:spPr/>
      <dgm:t>
        <a:bodyPr/>
        <a:lstStyle/>
        <a:p>
          <a:r>
            <a:rPr lang="en-US" sz="1600"/>
            <a:t>Run electrolysis until pressure gauge reads maximum pressure</a:t>
          </a:r>
        </a:p>
      </dgm:t>
    </dgm:pt>
    <dgm:pt modelId="{B44B236F-3564-46D8-99E9-EC2612EBF08F}" type="parTrans" cxnId="{81E8DB2E-76A0-49A5-93F8-7017A9617755}">
      <dgm:prSet/>
      <dgm:spPr/>
      <dgm:t>
        <a:bodyPr/>
        <a:lstStyle/>
        <a:p>
          <a:endParaRPr lang="en-US" sz="4000"/>
        </a:p>
      </dgm:t>
    </dgm:pt>
    <dgm:pt modelId="{495EBB0E-1A01-4120-860D-8B948FC7E902}" type="sibTrans" cxnId="{81E8DB2E-76A0-49A5-93F8-7017A9617755}">
      <dgm:prSet custT="1"/>
      <dgm:spPr/>
      <dgm:t>
        <a:bodyPr/>
        <a:lstStyle/>
        <a:p>
          <a:endParaRPr lang="en-US" sz="4000"/>
        </a:p>
      </dgm:t>
    </dgm:pt>
    <dgm:pt modelId="{99761AA1-A9A1-4C77-803A-A95858D49E18}">
      <dgm:prSet phldrT="[Text]" custT="1"/>
      <dgm:spPr/>
      <dgm:t>
        <a:bodyPr/>
        <a:lstStyle/>
        <a:p>
          <a:r>
            <a:rPr lang="en-US" sz="1600"/>
            <a:t>Attach valve assembly onto pipe</a:t>
          </a:r>
        </a:p>
      </dgm:t>
    </dgm:pt>
    <dgm:pt modelId="{8AACC391-93D5-439C-94D7-94ABAEFDFE94}" type="parTrans" cxnId="{DCB92CCC-A958-4C67-93EC-72E9E4CEC52F}">
      <dgm:prSet/>
      <dgm:spPr/>
      <dgm:t>
        <a:bodyPr/>
        <a:lstStyle/>
        <a:p>
          <a:endParaRPr lang="en-US"/>
        </a:p>
      </dgm:t>
    </dgm:pt>
    <dgm:pt modelId="{4FF06D57-4C0F-4115-BF68-D4CF4DF4E7FD}" type="sibTrans" cxnId="{DCB92CCC-A958-4C67-93EC-72E9E4CEC52F}">
      <dgm:prSet/>
      <dgm:spPr/>
      <dgm:t>
        <a:bodyPr/>
        <a:lstStyle/>
        <a:p>
          <a:endParaRPr lang="en-US"/>
        </a:p>
      </dgm:t>
    </dgm:pt>
    <dgm:pt modelId="{26751A08-B6AF-4522-9E3D-4C1340D2802B}">
      <dgm:prSet phldrT="[Text]" custT="1"/>
      <dgm:spPr/>
      <dgm:t>
        <a:bodyPr/>
        <a:lstStyle/>
        <a:p>
          <a:r>
            <a:rPr lang="en-US" sz="1600"/>
            <a:t>Load capsule into pipe with rod</a:t>
          </a:r>
        </a:p>
      </dgm:t>
    </dgm:pt>
    <dgm:pt modelId="{A8374A08-3CEF-4C11-8DD2-F0F322C406A0}" type="parTrans" cxnId="{DBABF262-2E3C-44D9-BA93-C9927E131A66}">
      <dgm:prSet/>
      <dgm:spPr/>
      <dgm:t>
        <a:bodyPr/>
        <a:lstStyle/>
        <a:p>
          <a:endParaRPr lang="en-US"/>
        </a:p>
      </dgm:t>
    </dgm:pt>
    <dgm:pt modelId="{7C861074-BA1D-4100-AC9B-62C89741EAB0}" type="sibTrans" cxnId="{DBABF262-2E3C-44D9-BA93-C9927E131A66}">
      <dgm:prSet/>
      <dgm:spPr/>
      <dgm:t>
        <a:bodyPr/>
        <a:lstStyle/>
        <a:p>
          <a:endParaRPr lang="en-US"/>
        </a:p>
      </dgm:t>
    </dgm:pt>
    <dgm:pt modelId="{7203F56D-55A5-4B7A-80E9-F2FA15828B3B}" type="pres">
      <dgm:prSet presAssocID="{C977FC0A-1A10-4D92-9BDD-BDE9235BA72D}" presName="Name0" presStyleCnt="0">
        <dgm:presLayoutVars>
          <dgm:chMax val="7"/>
          <dgm:chPref val="7"/>
          <dgm:dir/>
        </dgm:presLayoutVars>
      </dgm:prSet>
      <dgm:spPr/>
    </dgm:pt>
    <dgm:pt modelId="{0060E129-2678-4662-99AE-D7533965A30C}" type="pres">
      <dgm:prSet presAssocID="{C977FC0A-1A10-4D92-9BDD-BDE9235BA72D}" presName="Name1" presStyleCnt="0"/>
      <dgm:spPr/>
    </dgm:pt>
    <dgm:pt modelId="{6CA0C7DB-5B59-4CF1-8087-65FFFC27DD76}" type="pres">
      <dgm:prSet presAssocID="{C977FC0A-1A10-4D92-9BDD-BDE9235BA72D}" presName="cycle" presStyleCnt="0"/>
      <dgm:spPr/>
    </dgm:pt>
    <dgm:pt modelId="{F9E302B2-98C7-49E1-AAFC-29850DC54DAC}" type="pres">
      <dgm:prSet presAssocID="{C977FC0A-1A10-4D92-9BDD-BDE9235BA72D}" presName="srcNode" presStyleLbl="node1" presStyleIdx="0" presStyleCnt="6"/>
      <dgm:spPr/>
    </dgm:pt>
    <dgm:pt modelId="{6A6DA321-C9ED-46B4-9466-83CEDE33C6F2}" type="pres">
      <dgm:prSet presAssocID="{C977FC0A-1A10-4D92-9BDD-BDE9235BA72D}" presName="conn" presStyleLbl="parChTrans1D2" presStyleIdx="0" presStyleCnt="1"/>
      <dgm:spPr/>
    </dgm:pt>
    <dgm:pt modelId="{C8C2CDE8-9321-469D-BE8B-D0153D356A78}" type="pres">
      <dgm:prSet presAssocID="{C977FC0A-1A10-4D92-9BDD-BDE9235BA72D}" presName="extraNode" presStyleLbl="node1" presStyleIdx="0" presStyleCnt="6"/>
      <dgm:spPr/>
    </dgm:pt>
    <dgm:pt modelId="{AF17480D-7AC2-4B88-B925-13A085AF4C62}" type="pres">
      <dgm:prSet presAssocID="{C977FC0A-1A10-4D92-9BDD-BDE9235BA72D}" presName="dstNode" presStyleLbl="node1" presStyleIdx="0" presStyleCnt="6"/>
      <dgm:spPr/>
    </dgm:pt>
    <dgm:pt modelId="{45D5951A-F9C4-43BF-8106-1E2159A14E1A}" type="pres">
      <dgm:prSet presAssocID="{489E077B-B7AD-4DEA-AE98-4F4349DD7DFA}" presName="text_1" presStyleLbl="node1" presStyleIdx="0" presStyleCnt="6">
        <dgm:presLayoutVars>
          <dgm:bulletEnabled val="1"/>
        </dgm:presLayoutVars>
      </dgm:prSet>
      <dgm:spPr/>
    </dgm:pt>
    <dgm:pt modelId="{3F6FE537-BBD2-46DC-BEB1-10E3BF5E92A8}" type="pres">
      <dgm:prSet presAssocID="{489E077B-B7AD-4DEA-AE98-4F4349DD7DFA}" presName="accent_1" presStyleCnt="0"/>
      <dgm:spPr/>
    </dgm:pt>
    <dgm:pt modelId="{EA23C1D8-1814-4A56-9BFC-24159F3197ED}" type="pres">
      <dgm:prSet presAssocID="{489E077B-B7AD-4DEA-AE98-4F4349DD7DFA}" presName="accentRepeatNode" presStyleLbl="solidFgAcc1" presStyleIdx="0" presStyleCnt="6"/>
      <dgm:spPr/>
    </dgm:pt>
    <dgm:pt modelId="{EC2B0AAD-23BD-4569-AF5A-E7A9FE44E78F}" type="pres">
      <dgm:prSet presAssocID="{26751A08-B6AF-4522-9E3D-4C1340D2802B}" presName="text_2" presStyleLbl="node1" presStyleIdx="1" presStyleCnt="6">
        <dgm:presLayoutVars>
          <dgm:bulletEnabled val="1"/>
        </dgm:presLayoutVars>
      </dgm:prSet>
      <dgm:spPr/>
    </dgm:pt>
    <dgm:pt modelId="{CE231603-6A62-4C8D-AAFD-65DAF781859D}" type="pres">
      <dgm:prSet presAssocID="{26751A08-B6AF-4522-9E3D-4C1340D2802B}" presName="accent_2" presStyleCnt="0"/>
      <dgm:spPr/>
    </dgm:pt>
    <dgm:pt modelId="{9C0E4BE6-4792-4C6B-B753-98CCC55986A4}" type="pres">
      <dgm:prSet presAssocID="{26751A08-B6AF-4522-9E3D-4C1340D2802B}" presName="accentRepeatNode" presStyleLbl="solidFgAcc1" presStyleIdx="1" presStyleCnt="6"/>
      <dgm:spPr/>
    </dgm:pt>
    <dgm:pt modelId="{453C5795-11A4-4E24-B153-F588E38AD8AC}" type="pres">
      <dgm:prSet presAssocID="{99761AA1-A9A1-4C77-803A-A95858D49E18}" presName="text_3" presStyleLbl="node1" presStyleIdx="2" presStyleCnt="6">
        <dgm:presLayoutVars>
          <dgm:bulletEnabled val="1"/>
        </dgm:presLayoutVars>
      </dgm:prSet>
      <dgm:spPr/>
    </dgm:pt>
    <dgm:pt modelId="{832D808A-4916-4020-BE65-72341DDDC967}" type="pres">
      <dgm:prSet presAssocID="{99761AA1-A9A1-4C77-803A-A95858D49E18}" presName="accent_3" presStyleCnt="0"/>
      <dgm:spPr/>
    </dgm:pt>
    <dgm:pt modelId="{07E78F2D-0E0D-4546-9993-3CC95EC4F03C}" type="pres">
      <dgm:prSet presAssocID="{99761AA1-A9A1-4C77-803A-A95858D49E18}" presName="accentRepeatNode" presStyleLbl="solidFgAcc1" presStyleIdx="2" presStyleCnt="6"/>
      <dgm:spPr/>
    </dgm:pt>
    <dgm:pt modelId="{B3BCFF06-B5CF-4F3F-B72C-9F188D376C4D}" type="pres">
      <dgm:prSet presAssocID="{AC7D0584-3791-40F3-B596-547E79C30080}" presName="text_4" presStyleLbl="node1" presStyleIdx="3" presStyleCnt="6">
        <dgm:presLayoutVars>
          <dgm:bulletEnabled val="1"/>
        </dgm:presLayoutVars>
      </dgm:prSet>
      <dgm:spPr/>
    </dgm:pt>
    <dgm:pt modelId="{ED10A27A-0FC7-4BC5-A0D9-0DDDDAD2D842}" type="pres">
      <dgm:prSet presAssocID="{AC7D0584-3791-40F3-B596-547E79C30080}" presName="accent_4" presStyleCnt="0"/>
      <dgm:spPr/>
    </dgm:pt>
    <dgm:pt modelId="{FFB5BDF4-E767-4CA9-AEDF-F87B74BFC69C}" type="pres">
      <dgm:prSet presAssocID="{AC7D0584-3791-40F3-B596-547E79C30080}" presName="accentRepeatNode" presStyleLbl="solidFgAcc1" presStyleIdx="3" presStyleCnt="6"/>
      <dgm:spPr/>
    </dgm:pt>
    <dgm:pt modelId="{62D9AD73-CA39-4716-90BB-6576A36E93A1}" type="pres">
      <dgm:prSet presAssocID="{732C0B87-967F-40A3-8B82-2FE2651C74FB}" presName="text_5" presStyleLbl="node1" presStyleIdx="4" presStyleCnt="6">
        <dgm:presLayoutVars>
          <dgm:bulletEnabled val="1"/>
        </dgm:presLayoutVars>
      </dgm:prSet>
      <dgm:spPr/>
    </dgm:pt>
    <dgm:pt modelId="{86932D92-9D07-4EA2-92BE-380A9BAA8EF9}" type="pres">
      <dgm:prSet presAssocID="{732C0B87-967F-40A3-8B82-2FE2651C74FB}" presName="accent_5" presStyleCnt="0"/>
      <dgm:spPr/>
    </dgm:pt>
    <dgm:pt modelId="{0523A0D2-DF93-47B9-A264-AEA8B430C699}" type="pres">
      <dgm:prSet presAssocID="{732C0B87-967F-40A3-8B82-2FE2651C74FB}" presName="accentRepeatNode" presStyleLbl="solidFgAcc1" presStyleIdx="4" presStyleCnt="6"/>
      <dgm:spPr/>
    </dgm:pt>
    <dgm:pt modelId="{AB24B11B-5DA0-480C-B2BF-440338FB2C05}" type="pres">
      <dgm:prSet presAssocID="{03D7A0DB-CEEE-4B58-9D71-F2D299024EBC}" presName="text_6" presStyleLbl="node1" presStyleIdx="5" presStyleCnt="6">
        <dgm:presLayoutVars>
          <dgm:bulletEnabled val="1"/>
        </dgm:presLayoutVars>
      </dgm:prSet>
      <dgm:spPr/>
    </dgm:pt>
    <dgm:pt modelId="{BFA165A0-7DC4-410B-B6A6-A1C3BF933339}" type="pres">
      <dgm:prSet presAssocID="{03D7A0DB-CEEE-4B58-9D71-F2D299024EBC}" presName="accent_6" presStyleCnt="0"/>
      <dgm:spPr/>
    </dgm:pt>
    <dgm:pt modelId="{5B8BA32F-45E7-44F3-A51D-EA89BF856D36}" type="pres">
      <dgm:prSet presAssocID="{03D7A0DB-CEEE-4B58-9D71-F2D299024EBC}" presName="accentRepeatNode" presStyleLbl="solidFgAcc1" presStyleIdx="5" presStyleCnt="6"/>
      <dgm:spPr/>
    </dgm:pt>
  </dgm:ptLst>
  <dgm:cxnLst>
    <dgm:cxn modelId="{D087AA18-6295-4898-B927-F609CFE1AFE6}" type="presOf" srcId="{03D7A0DB-CEEE-4B58-9D71-F2D299024EBC}" destId="{AB24B11B-5DA0-480C-B2BF-440338FB2C05}" srcOrd="0" destOrd="0" presId="urn:microsoft.com/office/officeart/2008/layout/VerticalCurvedList"/>
    <dgm:cxn modelId="{2964BB1E-F5D7-4C5E-969F-83F9623EE942}" type="presOf" srcId="{732C0B87-967F-40A3-8B82-2FE2651C74FB}" destId="{62D9AD73-CA39-4716-90BB-6576A36E93A1}" srcOrd="0" destOrd="0" presId="urn:microsoft.com/office/officeart/2008/layout/VerticalCurvedList"/>
    <dgm:cxn modelId="{81E8DB2E-76A0-49A5-93F8-7017A9617755}" srcId="{C977FC0A-1A10-4D92-9BDD-BDE9235BA72D}" destId="{03D7A0DB-CEEE-4B58-9D71-F2D299024EBC}" srcOrd="5" destOrd="0" parTransId="{B44B236F-3564-46D8-99E9-EC2612EBF08F}" sibTransId="{495EBB0E-1A01-4120-860D-8B948FC7E902}"/>
    <dgm:cxn modelId="{13635B31-07FC-469C-B28E-1B46C78A57CF}" srcId="{C977FC0A-1A10-4D92-9BDD-BDE9235BA72D}" destId="{732C0B87-967F-40A3-8B82-2FE2651C74FB}" srcOrd="4" destOrd="0" parTransId="{968CF501-1DBB-467A-A1C9-3141BE737F5D}" sibTransId="{6D8A0BB2-4A8F-4EC4-80B9-17062ACEBA16}"/>
    <dgm:cxn modelId="{DBABF262-2E3C-44D9-BA93-C9927E131A66}" srcId="{C977FC0A-1A10-4D92-9BDD-BDE9235BA72D}" destId="{26751A08-B6AF-4522-9E3D-4C1340D2802B}" srcOrd="1" destOrd="0" parTransId="{A8374A08-3CEF-4C11-8DD2-F0F322C406A0}" sibTransId="{7C861074-BA1D-4100-AC9B-62C89741EAB0}"/>
    <dgm:cxn modelId="{23D0AD6F-B3A4-418D-B233-6FCF043699DE}" type="presOf" srcId="{C977FC0A-1A10-4D92-9BDD-BDE9235BA72D}" destId="{7203F56D-55A5-4B7A-80E9-F2FA15828B3B}" srcOrd="0" destOrd="0" presId="urn:microsoft.com/office/officeart/2008/layout/VerticalCurvedList"/>
    <dgm:cxn modelId="{25128977-EDF3-4E9E-B09C-2B856DF45480}" type="presOf" srcId="{AC7D0584-3791-40F3-B596-547E79C30080}" destId="{B3BCFF06-B5CF-4F3F-B72C-9F188D376C4D}" srcOrd="0" destOrd="0" presId="urn:microsoft.com/office/officeart/2008/layout/VerticalCurvedList"/>
    <dgm:cxn modelId="{1402F58B-DF5B-489C-81AA-C67FE8901E4C}" type="presOf" srcId="{D01DD306-C438-4618-A4E1-A69EFA62C954}" destId="{6A6DA321-C9ED-46B4-9466-83CEDE33C6F2}" srcOrd="0" destOrd="0" presId="urn:microsoft.com/office/officeart/2008/layout/VerticalCurvedList"/>
    <dgm:cxn modelId="{7BBE3492-DA97-45B7-BB73-DB7C8E47A987}" type="presOf" srcId="{99761AA1-A9A1-4C77-803A-A95858D49E18}" destId="{453C5795-11A4-4E24-B153-F588E38AD8AC}" srcOrd="0" destOrd="0" presId="urn:microsoft.com/office/officeart/2008/layout/VerticalCurvedList"/>
    <dgm:cxn modelId="{0769B996-FECF-4E4F-8C1B-D4F6C9CE4CD5}" type="presOf" srcId="{489E077B-B7AD-4DEA-AE98-4F4349DD7DFA}" destId="{45D5951A-F9C4-43BF-8106-1E2159A14E1A}" srcOrd="0" destOrd="0" presId="urn:microsoft.com/office/officeart/2008/layout/VerticalCurvedList"/>
    <dgm:cxn modelId="{359F81CB-C556-4D88-8A81-995BAAE73219}" srcId="{C977FC0A-1A10-4D92-9BDD-BDE9235BA72D}" destId="{AC7D0584-3791-40F3-B596-547E79C30080}" srcOrd="3" destOrd="0" parTransId="{3A94ACAC-4596-4CB8-835C-245C9527A763}" sibTransId="{2947CB81-C4A5-4CBB-AEEB-F582D793E95E}"/>
    <dgm:cxn modelId="{DCB92CCC-A958-4C67-93EC-72E9E4CEC52F}" srcId="{C977FC0A-1A10-4D92-9BDD-BDE9235BA72D}" destId="{99761AA1-A9A1-4C77-803A-A95858D49E18}" srcOrd="2" destOrd="0" parTransId="{8AACC391-93D5-439C-94D7-94ABAEFDFE94}" sibTransId="{4FF06D57-4C0F-4115-BF68-D4CF4DF4E7FD}"/>
    <dgm:cxn modelId="{62AC72DA-A74E-4711-9C25-479EA5657BA3}" srcId="{C977FC0A-1A10-4D92-9BDD-BDE9235BA72D}" destId="{489E077B-B7AD-4DEA-AE98-4F4349DD7DFA}" srcOrd="0" destOrd="0" parTransId="{21346004-A6C2-4741-A4B5-2ECF09EA92B7}" sibTransId="{D01DD306-C438-4618-A4E1-A69EFA62C954}"/>
    <dgm:cxn modelId="{95EF70F2-ACCB-4284-BE61-3AA00E2BE98A}" type="presOf" srcId="{26751A08-B6AF-4522-9E3D-4C1340D2802B}" destId="{EC2B0AAD-23BD-4569-AF5A-E7A9FE44E78F}" srcOrd="0" destOrd="0" presId="urn:microsoft.com/office/officeart/2008/layout/VerticalCurvedList"/>
    <dgm:cxn modelId="{BCAD76B0-583B-418C-9734-94E9C59CA660}" type="presParOf" srcId="{7203F56D-55A5-4B7A-80E9-F2FA15828B3B}" destId="{0060E129-2678-4662-99AE-D7533965A30C}" srcOrd="0" destOrd="0" presId="urn:microsoft.com/office/officeart/2008/layout/VerticalCurvedList"/>
    <dgm:cxn modelId="{8BB667FA-DD91-4003-A2C0-60755769DC55}" type="presParOf" srcId="{0060E129-2678-4662-99AE-D7533965A30C}" destId="{6CA0C7DB-5B59-4CF1-8087-65FFFC27DD76}" srcOrd="0" destOrd="0" presId="urn:microsoft.com/office/officeart/2008/layout/VerticalCurvedList"/>
    <dgm:cxn modelId="{A215F947-0BF1-42C5-B7A1-7AE175204DAE}" type="presParOf" srcId="{6CA0C7DB-5B59-4CF1-8087-65FFFC27DD76}" destId="{F9E302B2-98C7-49E1-AAFC-29850DC54DAC}" srcOrd="0" destOrd="0" presId="urn:microsoft.com/office/officeart/2008/layout/VerticalCurvedList"/>
    <dgm:cxn modelId="{A950031C-8607-43E9-84C2-C9F70348DB01}" type="presParOf" srcId="{6CA0C7DB-5B59-4CF1-8087-65FFFC27DD76}" destId="{6A6DA321-C9ED-46B4-9466-83CEDE33C6F2}" srcOrd="1" destOrd="0" presId="urn:microsoft.com/office/officeart/2008/layout/VerticalCurvedList"/>
    <dgm:cxn modelId="{5CA8B4FB-4677-428A-A99C-DA3A48EFD802}" type="presParOf" srcId="{6CA0C7DB-5B59-4CF1-8087-65FFFC27DD76}" destId="{C8C2CDE8-9321-469D-BE8B-D0153D356A78}" srcOrd="2" destOrd="0" presId="urn:microsoft.com/office/officeart/2008/layout/VerticalCurvedList"/>
    <dgm:cxn modelId="{D43CAA98-F8D7-463D-8ECD-65AE23FE24E4}" type="presParOf" srcId="{6CA0C7DB-5B59-4CF1-8087-65FFFC27DD76}" destId="{AF17480D-7AC2-4B88-B925-13A085AF4C62}" srcOrd="3" destOrd="0" presId="urn:microsoft.com/office/officeart/2008/layout/VerticalCurvedList"/>
    <dgm:cxn modelId="{BF3B423B-3399-4BAB-BEDD-3074A92D2AC6}" type="presParOf" srcId="{0060E129-2678-4662-99AE-D7533965A30C}" destId="{45D5951A-F9C4-43BF-8106-1E2159A14E1A}" srcOrd="1" destOrd="0" presId="urn:microsoft.com/office/officeart/2008/layout/VerticalCurvedList"/>
    <dgm:cxn modelId="{5AD834A2-9535-4EC3-BFFE-CA8B68D63C07}" type="presParOf" srcId="{0060E129-2678-4662-99AE-D7533965A30C}" destId="{3F6FE537-BBD2-46DC-BEB1-10E3BF5E92A8}" srcOrd="2" destOrd="0" presId="urn:microsoft.com/office/officeart/2008/layout/VerticalCurvedList"/>
    <dgm:cxn modelId="{47A4A846-2DF9-4CD9-AE85-61F8E6B783C0}" type="presParOf" srcId="{3F6FE537-BBD2-46DC-BEB1-10E3BF5E92A8}" destId="{EA23C1D8-1814-4A56-9BFC-24159F3197ED}" srcOrd="0" destOrd="0" presId="urn:microsoft.com/office/officeart/2008/layout/VerticalCurvedList"/>
    <dgm:cxn modelId="{9CAE7570-0C14-4E8E-8D12-0C7902A5DEDA}" type="presParOf" srcId="{0060E129-2678-4662-99AE-D7533965A30C}" destId="{EC2B0AAD-23BD-4569-AF5A-E7A9FE44E78F}" srcOrd="3" destOrd="0" presId="urn:microsoft.com/office/officeart/2008/layout/VerticalCurvedList"/>
    <dgm:cxn modelId="{7C4DFD0A-7AEC-47AD-A848-18E172B06022}" type="presParOf" srcId="{0060E129-2678-4662-99AE-D7533965A30C}" destId="{CE231603-6A62-4C8D-AAFD-65DAF781859D}" srcOrd="4" destOrd="0" presId="urn:microsoft.com/office/officeart/2008/layout/VerticalCurvedList"/>
    <dgm:cxn modelId="{29E02232-1DC0-4CDD-8377-4966845529F8}" type="presParOf" srcId="{CE231603-6A62-4C8D-AAFD-65DAF781859D}" destId="{9C0E4BE6-4792-4C6B-B753-98CCC55986A4}" srcOrd="0" destOrd="0" presId="urn:microsoft.com/office/officeart/2008/layout/VerticalCurvedList"/>
    <dgm:cxn modelId="{0B2D834B-D586-41CF-9CC5-1235333AB923}" type="presParOf" srcId="{0060E129-2678-4662-99AE-D7533965A30C}" destId="{453C5795-11A4-4E24-B153-F588E38AD8AC}" srcOrd="5" destOrd="0" presId="urn:microsoft.com/office/officeart/2008/layout/VerticalCurvedList"/>
    <dgm:cxn modelId="{1E03435F-B223-44C9-8D2E-26FA191DDFCD}" type="presParOf" srcId="{0060E129-2678-4662-99AE-D7533965A30C}" destId="{832D808A-4916-4020-BE65-72341DDDC967}" srcOrd="6" destOrd="0" presId="urn:microsoft.com/office/officeart/2008/layout/VerticalCurvedList"/>
    <dgm:cxn modelId="{D9014071-ED04-40E0-BB37-F450F3522605}" type="presParOf" srcId="{832D808A-4916-4020-BE65-72341DDDC967}" destId="{07E78F2D-0E0D-4546-9993-3CC95EC4F03C}" srcOrd="0" destOrd="0" presId="urn:microsoft.com/office/officeart/2008/layout/VerticalCurvedList"/>
    <dgm:cxn modelId="{9981C869-CF02-4C9B-959C-D794D03BE11F}" type="presParOf" srcId="{0060E129-2678-4662-99AE-D7533965A30C}" destId="{B3BCFF06-B5CF-4F3F-B72C-9F188D376C4D}" srcOrd="7" destOrd="0" presId="urn:microsoft.com/office/officeart/2008/layout/VerticalCurvedList"/>
    <dgm:cxn modelId="{08A2806A-5B6C-4E78-BAFA-562BE930951E}" type="presParOf" srcId="{0060E129-2678-4662-99AE-D7533965A30C}" destId="{ED10A27A-0FC7-4BC5-A0D9-0DDDDAD2D842}" srcOrd="8" destOrd="0" presId="urn:microsoft.com/office/officeart/2008/layout/VerticalCurvedList"/>
    <dgm:cxn modelId="{25315BA0-11E8-4664-A633-782DDAA5BB90}" type="presParOf" srcId="{ED10A27A-0FC7-4BC5-A0D9-0DDDDAD2D842}" destId="{FFB5BDF4-E767-4CA9-AEDF-F87B74BFC69C}" srcOrd="0" destOrd="0" presId="urn:microsoft.com/office/officeart/2008/layout/VerticalCurvedList"/>
    <dgm:cxn modelId="{8E74319A-34CE-41A7-B34F-5D157E974DF4}" type="presParOf" srcId="{0060E129-2678-4662-99AE-D7533965A30C}" destId="{62D9AD73-CA39-4716-90BB-6576A36E93A1}" srcOrd="9" destOrd="0" presId="urn:microsoft.com/office/officeart/2008/layout/VerticalCurvedList"/>
    <dgm:cxn modelId="{C09645F3-FCDF-4C51-9CDD-0F77AF4F63E8}" type="presParOf" srcId="{0060E129-2678-4662-99AE-D7533965A30C}" destId="{86932D92-9D07-4EA2-92BE-380A9BAA8EF9}" srcOrd="10" destOrd="0" presId="urn:microsoft.com/office/officeart/2008/layout/VerticalCurvedList"/>
    <dgm:cxn modelId="{187B4240-3FFC-4A07-9453-23A4CEBEE497}" type="presParOf" srcId="{86932D92-9D07-4EA2-92BE-380A9BAA8EF9}" destId="{0523A0D2-DF93-47B9-A264-AEA8B430C699}" srcOrd="0" destOrd="0" presId="urn:microsoft.com/office/officeart/2008/layout/VerticalCurvedList"/>
    <dgm:cxn modelId="{C10F9FDF-4A87-40B1-8CCC-B414BC13384E}" type="presParOf" srcId="{0060E129-2678-4662-99AE-D7533965A30C}" destId="{AB24B11B-5DA0-480C-B2BF-440338FB2C05}" srcOrd="11" destOrd="0" presId="urn:microsoft.com/office/officeart/2008/layout/VerticalCurvedList"/>
    <dgm:cxn modelId="{92EB2E4A-261C-4E4B-B0E8-2ECA2661E5DA}" type="presParOf" srcId="{0060E129-2678-4662-99AE-D7533965A30C}" destId="{BFA165A0-7DC4-410B-B6A6-A1C3BF933339}" srcOrd="12" destOrd="0" presId="urn:microsoft.com/office/officeart/2008/layout/VerticalCurvedList"/>
    <dgm:cxn modelId="{3CD1BD94-6CFB-43DD-AB8E-9B10F3ED1939}" type="presParOf" srcId="{BFA165A0-7DC4-410B-B6A6-A1C3BF933339}" destId="{5B8BA32F-45E7-44F3-A51D-EA89BF856D3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977FC0A-1A10-4D92-9BDD-BDE9235BA72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32C0B87-967F-40A3-8B82-2FE2651C74FB}">
      <dgm:prSet phldrT="[Text]" custT="1"/>
      <dgm:spPr/>
      <dgm:t>
        <a:bodyPr/>
        <a:lstStyle/>
        <a:p>
          <a:r>
            <a:rPr lang="en-US" sz="1600"/>
            <a:t>Once at 300°C, slowly open exit valve to power fuel cell</a:t>
          </a:r>
        </a:p>
      </dgm:t>
    </dgm:pt>
    <dgm:pt modelId="{968CF501-1DBB-467A-A1C9-3141BE737F5D}" type="parTrans" cxnId="{13635B31-07FC-469C-B28E-1B46C78A57CF}">
      <dgm:prSet/>
      <dgm:spPr/>
      <dgm:t>
        <a:bodyPr/>
        <a:lstStyle/>
        <a:p>
          <a:endParaRPr lang="en-US" sz="4000"/>
        </a:p>
      </dgm:t>
    </dgm:pt>
    <dgm:pt modelId="{6D8A0BB2-4A8F-4EC4-80B9-17062ACEBA16}" type="sibTrans" cxnId="{13635B31-07FC-469C-B28E-1B46C78A57CF}">
      <dgm:prSet custT="1"/>
      <dgm:spPr/>
      <dgm:t>
        <a:bodyPr/>
        <a:lstStyle/>
        <a:p>
          <a:endParaRPr lang="en-US" sz="4000"/>
        </a:p>
      </dgm:t>
    </dgm:pt>
    <dgm:pt modelId="{5F1B675D-4698-4D12-B43C-A917BE3E0F8C}">
      <dgm:prSet phldrT="[Text]" custT="1"/>
      <dgm:spPr/>
      <dgm:t>
        <a:bodyPr/>
        <a:lstStyle/>
        <a:p>
          <a:r>
            <a:rPr lang="en-US" sz="1600"/>
            <a:t>Reinsert capsule into pipe using loading rod</a:t>
          </a:r>
        </a:p>
      </dgm:t>
    </dgm:pt>
    <dgm:pt modelId="{320B32CD-8B73-4744-8C41-1FF9099C133A}" type="parTrans" cxnId="{3FED0BDC-626A-4403-8404-9E3516812C44}">
      <dgm:prSet/>
      <dgm:spPr/>
      <dgm:t>
        <a:bodyPr/>
        <a:lstStyle/>
        <a:p>
          <a:endParaRPr lang="en-US" sz="4000"/>
        </a:p>
      </dgm:t>
    </dgm:pt>
    <dgm:pt modelId="{D078FC59-47F2-4001-91DF-351D65FE58AE}" type="sibTrans" cxnId="{3FED0BDC-626A-4403-8404-9E3516812C44}">
      <dgm:prSet custT="1"/>
      <dgm:spPr/>
      <dgm:t>
        <a:bodyPr/>
        <a:lstStyle/>
        <a:p>
          <a:endParaRPr lang="en-US" sz="4000"/>
        </a:p>
      </dgm:t>
    </dgm:pt>
    <dgm:pt modelId="{99761AA1-A9A1-4C77-803A-A95858D49E18}">
      <dgm:prSet phldrT="[Text]" custT="1"/>
      <dgm:spPr/>
      <dgm:t>
        <a:bodyPr/>
        <a:lstStyle/>
        <a:p>
          <a:r>
            <a:rPr lang="en-US" sz="1600"/>
            <a:t>Turn on electrolysis and flush pipe until light turns on</a:t>
          </a:r>
        </a:p>
      </dgm:t>
    </dgm:pt>
    <dgm:pt modelId="{8AACC391-93D5-439C-94D7-94ABAEFDFE94}" type="parTrans" cxnId="{DCB92CCC-A958-4C67-93EC-72E9E4CEC52F}">
      <dgm:prSet/>
      <dgm:spPr/>
      <dgm:t>
        <a:bodyPr/>
        <a:lstStyle/>
        <a:p>
          <a:endParaRPr lang="en-US"/>
        </a:p>
      </dgm:t>
    </dgm:pt>
    <dgm:pt modelId="{4FF06D57-4C0F-4115-BF68-D4CF4DF4E7FD}" type="sibTrans" cxnId="{DCB92CCC-A958-4C67-93EC-72E9E4CEC52F}">
      <dgm:prSet/>
      <dgm:spPr/>
      <dgm:t>
        <a:bodyPr/>
        <a:lstStyle/>
        <a:p>
          <a:endParaRPr lang="en-US"/>
        </a:p>
      </dgm:t>
    </dgm:pt>
    <dgm:pt modelId="{AC7D0584-3791-40F3-B596-547E79C30080}">
      <dgm:prSet phldrT="[Text]" custT="1"/>
      <dgm:spPr/>
      <dgm:t>
        <a:bodyPr/>
        <a:lstStyle/>
        <a:p>
          <a:r>
            <a:rPr lang="en-US" sz="1600"/>
            <a:t>Let fuel cell light turn off, close both valves and turn on heating element</a:t>
          </a:r>
        </a:p>
      </dgm:t>
    </dgm:pt>
    <dgm:pt modelId="{2947CB81-C4A5-4CBB-AEEB-F582D793E95E}" type="sibTrans" cxnId="{359F81CB-C556-4D88-8A81-995BAAE73219}">
      <dgm:prSet custT="1"/>
      <dgm:spPr/>
      <dgm:t>
        <a:bodyPr/>
        <a:lstStyle/>
        <a:p>
          <a:endParaRPr lang="en-US" sz="4000"/>
        </a:p>
      </dgm:t>
    </dgm:pt>
    <dgm:pt modelId="{3A94ACAC-4596-4CB8-835C-245C9527A763}" type="parTrans" cxnId="{359F81CB-C556-4D88-8A81-995BAAE73219}">
      <dgm:prSet/>
      <dgm:spPr/>
      <dgm:t>
        <a:bodyPr/>
        <a:lstStyle/>
        <a:p>
          <a:endParaRPr lang="en-US" sz="4000"/>
        </a:p>
      </dgm:t>
    </dgm:pt>
    <dgm:pt modelId="{3DA68737-0C67-4A53-9B3A-4DDF57420B03}">
      <dgm:prSet phldrT="[Text]" custT="1"/>
      <dgm:spPr/>
      <dgm:t>
        <a:bodyPr/>
        <a:lstStyle/>
        <a:p>
          <a:r>
            <a:rPr lang="en-US" sz="1600"/>
            <a:t>Turn off electrolysis, disconnect pipe from valve, remove and weigh the capsule</a:t>
          </a:r>
        </a:p>
      </dgm:t>
    </dgm:pt>
    <dgm:pt modelId="{8B576159-B386-4408-BE34-958CFB031BE5}" type="parTrans" cxnId="{82C9E4DE-4BA0-459F-9AFD-3F72891AA94B}">
      <dgm:prSet/>
      <dgm:spPr/>
      <dgm:t>
        <a:bodyPr/>
        <a:lstStyle/>
        <a:p>
          <a:endParaRPr lang="en-US"/>
        </a:p>
      </dgm:t>
    </dgm:pt>
    <dgm:pt modelId="{8AB185E3-E9B8-470F-9671-56B0C4A81508}" type="sibTrans" cxnId="{82C9E4DE-4BA0-459F-9AFD-3F72891AA94B}">
      <dgm:prSet/>
      <dgm:spPr/>
      <dgm:t>
        <a:bodyPr/>
        <a:lstStyle/>
        <a:p>
          <a:endParaRPr lang="en-US"/>
        </a:p>
      </dgm:t>
    </dgm:pt>
    <dgm:pt modelId="{7203F56D-55A5-4B7A-80E9-F2FA15828B3B}" type="pres">
      <dgm:prSet presAssocID="{C977FC0A-1A10-4D92-9BDD-BDE9235BA72D}" presName="Name0" presStyleCnt="0">
        <dgm:presLayoutVars>
          <dgm:chMax val="7"/>
          <dgm:chPref val="7"/>
          <dgm:dir/>
        </dgm:presLayoutVars>
      </dgm:prSet>
      <dgm:spPr/>
    </dgm:pt>
    <dgm:pt modelId="{0060E129-2678-4662-99AE-D7533965A30C}" type="pres">
      <dgm:prSet presAssocID="{C977FC0A-1A10-4D92-9BDD-BDE9235BA72D}" presName="Name1" presStyleCnt="0"/>
      <dgm:spPr/>
    </dgm:pt>
    <dgm:pt modelId="{6CA0C7DB-5B59-4CF1-8087-65FFFC27DD76}" type="pres">
      <dgm:prSet presAssocID="{C977FC0A-1A10-4D92-9BDD-BDE9235BA72D}" presName="cycle" presStyleCnt="0"/>
      <dgm:spPr/>
    </dgm:pt>
    <dgm:pt modelId="{F9E302B2-98C7-49E1-AAFC-29850DC54DAC}" type="pres">
      <dgm:prSet presAssocID="{C977FC0A-1A10-4D92-9BDD-BDE9235BA72D}" presName="srcNode" presStyleLbl="node1" presStyleIdx="0" presStyleCnt="5"/>
      <dgm:spPr/>
    </dgm:pt>
    <dgm:pt modelId="{6A6DA321-C9ED-46B4-9466-83CEDE33C6F2}" type="pres">
      <dgm:prSet presAssocID="{C977FC0A-1A10-4D92-9BDD-BDE9235BA72D}" presName="conn" presStyleLbl="parChTrans1D2" presStyleIdx="0" presStyleCnt="1"/>
      <dgm:spPr/>
    </dgm:pt>
    <dgm:pt modelId="{C8C2CDE8-9321-469D-BE8B-D0153D356A78}" type="pres">
      <dgm:prSet presAssocID="{C977FC0A-1A10-4D92-9BDD-BDE9235BA72D}" presName="extraNode" presStyleLbl="node1" presStyleIdx="0" presStyleCnt="5"/>
      <dgm:spPr/>
    </dgm:pt>
    <dgm:pt modelId="{AF17480D-7AC2-4B88-B925-13A085AF4C62}" type="pres">
      <dgm:prSet presAssocID="{C977FC0A-1A10-4D92-9BDD-BDE9235BA72D}" presName="dstNode" presStyleLbl="node1" presStyleIdx="0" presStyleCnt="5"/>
      <dgm:spPr/>
    </dgm:pt>
    <dgm:pt modelId="{B738D1C1-A38E-4A75-B552-71480C06BD03}" type="pres">
      <dgm:prSet presAssocID="{3DA68737-0C67-4A53-9B3A-4DDF57420B03}" presName="text_1" presStyleLbl="node1" presStyleIdx="0" presStyleCnt="5">
        <dgm:presLayoutVars>
          <dgm:bulletEnabled val="1"/>
        </dgm:presLayoutVars>
      </dgm:prSet>
      <dgm:spPr/>
    </dgm:pt>
    <dgm:pt modelId="{FF117B44-2B96-4570-87E5-2AD20E2904A5}" type="pres">
      <dgm:prSet presAssocID="{3DA68737-0C67-4A53-9B3A-4DDF57420B03}" presName="accent_1" presStyleCnt="0"/>
      <dgm:spPr/>
    </dgm:pt>
    <dgm:pt modelId="{B490D88F-FC2E-46D9-84AF-482B35C40E08}" type="pres">
      <dgm:prSet presAssocID="{3DA68737-0C67-4A53-9B3A-4DDF57420B03}" presName="accentRepeatNode" presStyleLbl="solidFgAcc1" presStyleIdx="0" presStyleCnt="5"/>
      <dgm:spPr/>
    </dgm:pt>
    <dgm:pt modelId="{49CCC032-94C1-4716-9AC5-D7949B916044}" type="pres">
      <dgm:prSet presAssocID="{5F1B675D-4698-4D12-B43C-A917BE3E0F8C}" presName="text_2" presStyleLbl="node1" presStyleIdx="1" presStyleCnt="5">
        <dgm:presLayoutVars>
          <dgm:bulletEnabled val="1"/>
        </dgm:presLayoutVars>
      </dgm:prSet>
      <dgm:spPr/>
    </dgm:pt>
    <dgm:pt modelId="{31CFE751-0458-454E-8ED2-593BBD5CF6BE}" type="pres">
      <dgm:prSet presAssocID="{5F1B675D-4698-4D12-B43C-A917BE3E0F8C}" presName="accent_2" presStyleCnt="0"/>
      <dgm:spPr/>
    </dgm:pt>
    <dgm:pt modelId="{F5F24712-E201-4686-B68E-7830ABAF398B}" type="pres">
      <dgm:prSet presAssocID="{5F1B675D-4698-4D12-B43C-A917BE3E0F8C}" presName="accentRepeatNode" presStyleLbl="solidFgAcc1" presStyleIdx="1" presStyleCnt="5"/>
      <dgm:spPr/>
    </dgm:pt>
    <dgm:pt modelId="{8889A1B3-AF5A-4C4C-AAF7-5A8B8590C7F7}" type="pres">
      <dgm:prSet presAssocID="{99761AA1-A9A1-4C77-803A-A95858D49E18}" presName="text_3" presStyleLbl="node1" presStyleIdx="2" presStyleCnt="5">
        <dgm:presLayoutVars>
          <dgm:bulletEnabled val="1"/>
        </dgm:presLayoutVars>
      </dgm:prSet>
      <dgm:spPr/>
    </dgm:pt>
    <dgm:pt modelId="{9DE02A85-6848-4B87-BFE9-DC3116CFC4EA}" type="pres">
      <dgm:prSet presAssocID="{99761AA1-A9A1-4C77-803A-A95858D49E18}" presName="accent_3" presStyleCnt="0"/>
      <dgm:spPr/>
    </dgm:pt>
    <dgm:pt modelId="{07E78F2D-0E0D-4546-9993-3CC95EC4F03C}" type="pres">
      <dgm:prSet presAssocID="{99761AA1-A9A1-4C77-803A-A95858D49E18}" presName="accentRepeatNode" presStyleLbl="solidFgAcc1" presStyleIdx="2" presStyleCnt="5"/>
      <dgm:spPr/>
    </dgm:pt>
    <dgm:pt modelId="{3313BD5B-6CFD-4E9B-AEA9-C89655FAD9C4}" type="pres">
      <dgm:prSet presAssocID="{AC7D0584-3791-40F3-B596-547E79C30080}" presName="text_4" presStyleLbl="node1" presStyleIdx="3" presStyleCnt="5">
        <dgm:presLayoutVars>
          <dgm:bulletEnabled val="1"/>
        </dgm:presLayoutVars>
      </dgm:prSet>
      <dgm:spPr/>
    </dgm:pt>
    <dgm:pt modelId="{25437C92-53F9-412D-B106-08E0F14EE27C}" type="pres">
      <dgm:prSet presAssocID="{AC7D0584-3791-40F3-B596-547E79C30080}" presName="accent_4" presStyleCnt="0"/>
      <dgm:spPr/>
    </dgm:pt>
    <dgm:pt modelId="{FFB5BDF4-E767-4CA9-AEDF-F87B74BFC69C}" type="pres">
      <dgm:prSet presAssocID="{AC7D0584-3791-40F3-B596-547E79C30080}" presName="accentRepeatNode" presStyleLbl="solidFgAcc1" presStyleIdx="3" presStyleCnt="5"/>
      <dgm:spPr/>
    </dgm:pt>
    <dgm:pt modelId="{6FAC44B9-55EB-4C17-BCF4-440CFE8D852F}" type="pres">
      <dgm:prSet presAssocID="{732C0B87-967F-40A3-8B82-2FE2651C74FB}" presName="text_5" presStyleLbl="node1" presStyleIdx="4" presStyleCnt="5">
        <dgm:presLayoutVars>
          <dgm:bulletEnabled val="1"/>
        </dgm:presLayoutVars>
      </dgm:prSet>
      <dgm:spPr/>
    </dgm:pt>
    <dgm:pt modelId="{39503B33-FA13-4717-8AA2-E86685D3BDA4}" type="pres">
      <dgm:prSet presAssocID="{732C0B87-967F-40A3-8B82-2FE2651C74FB}" presName="accent_5" presStyleCnt="0"/>
      <dgm:spPr/>
    </dgm:pt>
    <dgm:pt modelId="{0523A0D2-DF93-47B9-A264-AEA8B430C699}" type="pres">
      <dgm:prSet presAssocID="{732C0B87-967F-40A3-8B82-2FE2651C74FB}" presName="accentRepeatNode" presStyleLbl="solidFgAcc1" presStyleIdx="4" presStyleCnt="5"/>
      <dgm:spPr/>
    </dgm:pt>
  </dgm:ptLst>
  <dgm:cxnLst>
    <dgm:cxn modelId="{D5B57418-A091-41D5-9D43-BB123B673D58}" type="presOf" srcId="{5F1B675D-4698-4D12-B43C-A917BE3E0F8C}" destId="{49CCC032-94C1-4716-9AC5-D7949B916044}" srcOrd="0" destOrd="0" presId="urn:microsoft.com/office/officeart/2008/layout/VerticalCurvedList"/>
    <dgm:cxn modelId="{184B191E-AE60-4D52-A54B-84FD6CD9CDA2}" type="presOf" srcId="{8AB185E3-E9B8-470F-9671-56B0C4A81508}" destId="{6A6DA321-C9ED-46B4-9466-83CEDE33C6F2}" srcOrd="0" destOrd="0" presId="urn:microsoft.com/office/officeart/2008/layout/VerticalCurvedList"/>
    <dgm:cxn modelId="{E6909A2C-8287-43CD-84F7-EE52ED4414FB}" type="presOf" srcId="{99761AA1-A9A1-4C77-803A-A95858D49E18}" destId="{8889A1B3-AF5A-4C4C-AAF7-5A8B8590C7F7}" srcOrd="0" destOrd="0" presId="urn:microsoft.com/office/officeart/2008/layout/VerticalCurvedList"/>
    <dgm:cxn modelId="{13635B31-07FC-469C-B28E-1B46C78A57CF}" srcId="{C977FC0A-1A10-4D92-9BDD-BDE9235BA72D}" destId="{732C0B87-967F-40A3-8B82-2FE2651C74FB}" srcOrd="4" destOrd="0" parTransId="{968CF501-1DBB-467A-A1C9-3141BE737F5D}" sibTransId="{6D8A0BB2-4A8F-4EC4-80B9-17062ACEBA16}"/>
    <dgm:cxn modelId="{3D33BE3B-FE7D-45E2-9EB4-343C302B6DB9}" type="presOf" srcId="{3DA68737-0C67-4A53-9B3A-4DDF57420B03}" destId="{B738D1C1-A38E-4A75-B552-71480C06BD03}" srcOrd="0" destOrd="0" presId="urn:microsoft.com/office/officeart/2008/layout/VerticalCurvedList"/>
    <dgm:cxn modelId="{6839816D-B9B6-4157-9408-C380A5A974F0}" type="presOf" srcId="{AC7D0584-3791-40F3-B596-547E79C30080}" destId="{3313BD5B-6CFD-4E9B-AEA9-C89655FAD9C4}" srcOrd="0" destOrd="0" presId="urn:microsoft.com/office/officeart/2008/layout/VerticalCurvedList"/>
    <dgm:cxn modelId="{23D0AD6F-B3A4-418D-B233-6FCF043699DE}" type="presOf" srcId="{C977FC0A-1A10-4D92-9BDD-BDE9235BA72D}" destId="{7203F56D-55A5-4B7A-80E9-F2FA15828B3B}" srcOrd="0" destOrd="0" presId="urn:microsoft.com/office/officeart/2008/layout/VerticalCurvedList"/>
    <dgm:cxn modelId="{359F81CB-C556-4D88-8A81-995BAAE73219}" srcId="{C977FC0A-1A10-4D92-9BDD-BDE9235BA72D}" destId="{AC7D0584-3791-40F3-B596-547E79C30080}" srcOrd="3" destOrd="0" parTransId="{3A94ACAC-4596-4CB8-835C-245C9527A763}" sibTransId="{2947CB81-C4A5-4CBB-AEEB-F582D793E95E}"/>
    <dgm:cxn modelId="{DCB92CCC-A958-4C67-93EC-72E9E4CEC52F}" srcId="{C977FC0A-1A10-4D92-9BDD-BDE9235BA72D}" destId="{99761AA1-A9A1-4C77-803A-A95858D49E18}" srcOrd="2" destOrd="0" parTransId="{8AACC391-93D5-439C-94D7-94ABAEFDFE94}" sibTransId="{4FF06D57-4C0F-4115-BF68-D4CF4DF4E7FD}"/>
    <dgm:cxn modelId="{3FED0BDC-626A-4403-8404-9E3516812C44}" srcId="{C977FC0A-1A10-4D92-9BDD-BDE9235BA72D}" destId="{5F1B675D-4698-4D12-B43C-A917BE3E0F8C}" srcOrd="1" destOrd="0" parTransId="{320B32CD-8B73-4744-8C41-1FF9099C133A}" sibTransId="{D078FC59-47F2-4001-91DF-351D65FE58AE}"/>
    <dgm:cxn modelId="{012F69DC-A625-4E13-85C1-3A262BA693C8}" type="presOf" srcId="{732C0B87-967F-40A3-8B82-2FE2651C74FB}" destId="{6FAC44B9-55EB-4C17-BCF4-440CFE8D852F}" srcOrd="0" destOrd="0" presId="urn:microsoft.com/office/officeart/2008/layout/VerticalCurvedList"/>
    <dgm:cxn modelId="{82C9E4DE-4BA0-459F-9AFD-3F72891AA94B}" srcId="{C977FC0A-1A10-4D92-9BDD-BDE9235BA72D}" destId="{3DA68737-0C67-4A53-9B3A-4DDF57420B03}" srcOrd="0" destOrd="0" parTransId="{8B576159-B386-4408-BE34-958CFB031BE5}" sibTransId="{8AB185E3-E9B8-470F-9671-56B0C4A81508}"/>
    <dgm:cxn modelId="{BCAD76B0-583B-418C-9734-94E9C59CA660}" type="presParOf" srcId="{7203F56D-55A5-4B7A-80E9-F2FA15828B3B}" destId="{0060E129-2678-4662-99AE-D7533965A30C}" srcOrd="0" destOrd="0" presId="urn:microsoft.com/office/officeart/2008/layout/VerticalCurvedList"/>
    <dgm:cxn modelId="{8BB667FA-DD91-4003-A2C0-60755769DC55}" type="presParOf" srcId="{0060E129-2678-4662-99AE-D7533965A30C}" destId="{6CA0C7DB-5B59-4CF1-8087-65FFFC27DD76}" srcOrd="0" destOrd="0" presId="urn:microsoft.com/office/officeart/2008/layout/VerticalCurvedList"/>
    <dgm:cxn modelId="{A215F947-0BF1-42C5-B7A1-7AE175204DAE}" type="presParOf" srcId="{6CA0C7DB-5B59-4CF1-8087-65FFFC27DD76}" destId="{F9E302B2-98C7-49E1-AAFC-29850DC54DAC}" srcOrd="0" destOrd="0" presId="urn:microsoft.com/office/officeart/2008/layout/VerticalCurvedList"/>
    <dgm:cxn modelId="{A950031C-8607-43E9-84C2-C9F70348DB01}" type="presParOf" srcId="{6CA0C7DB-5B59-4CF1-8087-65FFFC27DD76}" destId="{6A6DA321-C9ED-46B4-9466-83CEDE33C6F2}" srcOrd="1" destOrd="0" presId="urn:microsoft.com/office/officeart/2008/layout/VerticalCurvedList"/>
    <dgm:cxn modelId="{5CA8B4FB-4677-428A-A99C-DA3A48EFD802}" type="presParOf" srcId="{6CA0C7DB-5B59-4CF1-8087-65FFFC27DD76}" destId="{C8C2CDE8-9321-469D-BE8B-D0153D356A78}" srcOrd="2" destOrd="0" presId="urn:microsoft.com/office/officeart/2008/layout/VerticalCurvedList"/>
    <dgm:cxn modelId="{D43CAA98-F8D7-463D-8ECD-65AE23FE24E4}" type="presParOf" srcId="{6CA0C7DB-5B59-4CF1-8087-65FFFC27DD76}" destId="{AF17480D-7AC2-4B88-B925-13A085AF4C62}" srcOrd="3" destOrd="0" presId="urn:microsoft.com/office/officeart/2008/layout/VerticalCurvedList"/>
    <dgm:cxn modelId="{3FCC2204-EEBE-4839-B113-9E4E29194FEF}" type="presParOf" srcId="{0060E129-2678-4662-99AE-D7533965A30C}" destId="{B738D1C1-A38E-4A75-B552-71480C06BD03}" srcOrd="1" destOrd="0" presId="urn:microsoft.com/office/officeart/2008/layout/VerticalCurvedList"/>
    <dgm:cxn modelId="{E1E16F25-F1CD-4EA7-B258-F3A7E15E189A}" type="presParOf" srcId="{0060E129-2678-4662-99AE-D7533965A30C}" destId="{FF117B44-2B96-4570-87E5-2AD20E2904A5}" srcOrd="2" destOrd="0" presId="urn:microsoft.com/office/officeart/2008/layout/VerticalCurvedList"/>
    <dgm:cxn modelId="{EC696F03-90E4-4FB9-B8FA-2345C886D2D2}" type="presParOf" srcId="{FF117B44-2B96-4570-87E5-2AD20E2904A5}" destId="{B490D88F-FC2E-46D9-84AF-482B35C40E08}" srcOrd="0" destOrd="0" presId="urn:microsoft.com/office/officeart/2008/layout/VerticalCurvedList"/>
    <dgm:cxn modelId="{062C0B11-AFF8-40D9-AD70-39E565FEC7A0}" type="presParOf" srcId="{0060E129-2678-4662-99AE-D7533965A30C}" destId="{49CCC032-94C1-4716-9AC5-D7949B916044}" srcOrd="3" destOrd="0" presId="urn:microsoft.com/office/officeart/2008/layout/VerticalCurvedList"/>
    <dgm:cxn modelId="{CC2D90AA-7339-4B1C-A850-28F3A4614424}" type="presParOf" srcId="{0060E129-2678-4662-99AE-D7533965A30C}" destId="{31CFE751-0458-454E-8ED2-593BBD5CF6BE}" srcOrd="4" destOrd="0" presId="urn:microsoft.com/office/officeart/2008/layout/VerticalCurvedList"/>
    <dgm:cxn modelId="{11D3F45C-92D1-4A9E-836A-5FFC945E82CA}" type="presParOf" srcId="{31CFE751-0458-454E-8ED2-593BBD5CF6BE}" destId="{F5F24712-E201-4686-B68E-7830ABAF398B}" srcOrd="0" destOrd="0" presId="urn:microsoft.com/office/officeart/2008/layout/VerticalCurvedList"/>
    <dgm:cxn modelId="{4AEC794D-50BE-45E7-9D4E-694763822017}" type="presParOf" srcId="{0060E129-2678-4662-99AE-D7533965A30C}" destId="{8889A1B3-AF5A-4C4C-AAF7-5A8B8590C7F7}" srcOrd="5" destOrd="0" presId="urn:microsoft.com/office/officeart/2008/layout/VerticalCurvedList"/>
    <dgm:cxn modelId="{7B1CDE70-4C94-44E9-8505-D69F95BAFEEA}" type="presParOf" srcId="{0060E129-2678-4662-99AE-D7533965A30C}" destId="{9DE02A85-6848-4B87-BFE9-DC3116CFC4EA}" srcOrd="6" destOrd="0" presId="urn:microsoft.com/office/officeart/2008/layout/VerticalCurvedList"/>
    <dgm:cxn modelId="{B96BADA8-0BC6-45EC-B520-7060DF523B8B}" type="presParOf" srcId="{9DE02A85-6848-4B87-BFE9-DC3116CFC4EA}" destId="{07E78F2D-0E0D-4546-9993-3CC95EC4F03C}" srcOrd="0" destOrd="0" presId="urn:microsoft.com/office/officeart/2008/layout/VerticalCurvedList"/>
    <dgm:cxn modelId="{4C930A3A-EDCA-46D3-B06E-F0CE611DDF1A}" type="presParOf" srcId="{0060E129-2678-4662-99AE-D7533965A30C}" destId="{3313BD5B-6CFD-4E9B-AEA9-C89655FAD9C4}" srcOrd="7" destOrd="0" presId="urn:microsoft.com/office/officeart/2008/layout/VerticalCurvedList"/>
    <dgm:cxn modelId="{20AFE164-C475-449C-9447-97C8D68FF6B3}" type="presParOf" srcId="{0060E129-2678-4662-99AE-D7533965A30C}" destId="{25437C92-53F9-412D-B106-08E0F14EE27C}" srcOrd="8" destOrd="0" presId="urn:microsoft.com/office/officeart/2008/layout/VerticalCurvedList"/>
    <dgm:cxn modelId="{B14BE827-72C0-4C0D-9B4F-D104EB8A0848}" type="presParOf" srcId="{25437C92-53F9-412D-B106-08E0F14EE27C}" destId="{FFB5BDF4-E767-4CA9-AEDF-F87B74BFC69C}" srcOrd="0" destOrd="0" presId="urn:microsoft.com/office/officeart/2008/layout/VerticalCurvedList"/>
    <dgm:cxn modelId="{B3B2992F-3CD9-4AEA-8E47-7B19D2D82D11}" type="presParOf" srcId="{0060E129-2678-4662-99AE-D7533965A30C}" destId="{6FAC44B9-55EB-4C17-BCF4-440CFE8D852F}" srcOrd="9" destOrd="0" presId="urn:microsoft.com/office/officeart/2008/layout/VerticalCurvedList"/>
    <dgm:cxn modelId="{C7B50B1D-2564-42C1-A374-BDF55613DE64}" type="presParOf" srcId="{0060E129-2678-4662-99AE-D7533965A30C}" destId="{39503B33-FA13-4717-8AA2-E86685D3BDA4}" srcOrd="10" destOrd="0" presId="urn:microsoft.com/office/officeart/2008/layout/VerticalCurvedList"/>
    <dgm:cxn modelId="{613F6BF8-478D-4DF3-A69B-FB5BAFA0627C}" type="presParOf" srcId="{39503B33-FA13-4717-8AA2-E86685D3BDA4}" destId="{0523A0D2-DF93-47B9-A264-AEA8B430C69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B76C38-5028-4A1F-992F-FE40F26DEFE6}" type="doc">
      <dgm:prSet loTypeId="urn:diagrams.loki3.com/VaryingWidthList" loCatId="list" qsTypeId="urn:microsoft.com/office/officeart/2005/8/quickstyle/simple1" qsCatId="simple" csTypeId="urn:microsoft.com/office/officeart/2005/8/colors/accent1_2" csCatId="accent1" phldr="1"/>
      <dgm:spPr/>
    </dgm:pt>
    <dgm:pt modelId="{75CD67E2-44E0-4F25-B778-4D5D7E05EB12}" type="pres">
      <dgm:prSet presAssocID="{08B76C38-5028-4A1F-992F-FE40F26DEFE6}" presName="Name0" presStyleCnt="0">
        <dgm:presLayoutVars>
          <dgm:resizeHandles/>
        </dgm:presLayoutVars>
      </dgm:prSet>
      <dgm:spPr/>
    </dgm:pt>
  </dgm:ptLst>
  <dgm:cxnLst>
    <dgm:cxn modelId="{71ECCD9B-0A4F-4F78-A6CF-F8A3B41EEE56}" type="presOf" srcId="{08B76C38-5028-4A1F-992F-FE40F26DEFE6}" destId="{75CD67E2-44E0-4F25-B778-4D5D7E05EB12}"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E26E1-B2CB-4A3A-8853-F4A4CF40BCA3}">
      <dsp:nvSpPr>
        <dsp:cNvPr id="0" name=""/>
        <dsp:cNvSpPr/>
      </dsp:nvSpPr>
      <dsp:spPr>
        <a:xfrm>
          <a:off x="7063" y="1325625"/>
          <a:ext cx="1243715" cy="10258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8EEAC9-6246-4591-9BCD-A158AC5AD61B}">
      <dsp:nvSpPr>
        <dsp:cNvPr id="0" name=""/>
        <dsp:cNvSpPr/>
      </dsp:nvSpPr>
      <dsp:spPr>
        <a:xfrm>
          <a:off x="667716" y="1432447"/>
          <a:ext cx="1574703" cy="1574703"/>
        </a:xfrm>
        <a:prstGeom prst="leftCircularArrow">
          <a:avLst>
            <a:gd name="adj1" fmla="val 4435"/>
            <a:gd name="adj2" fmla="val 562893"/>
            <a:gd name="adj3" fmla="val 2338404"/>
            <a:gd name="adj4" fmla="val 9024489"/>
            <a:gd name="adj5" fmla="val 5174"/>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A6EAA29B-AAD6-4DD5-99C0-5C2D7F2E587E}">
      <dsp:nvSpPr>
        <dsp:cNvPr id="0" name=""/>
        <dsp:cNvSpPr/>
      </dsp:nvSpPr>
      <dsp:spPr>
        <a:xfrm>
          <a:off x="283444" y="2131614"/>
          <a:ext cx="1105524" cy="43963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Problem</a:t>
          </a:r>
        </a:p>
      </dsp:txBody>
      <dsp:txXfrm>
        <a:off x="296320" y="2144490"/>
        <a:ext cx="1079772" cy="413878"/>
      </dsp:txXfrm>
    </dsp:sp>
    <dsp:sp modelId="{ABE5994A-1FE2-4583-88DB-B44FE3C12A0F}">
      <dsp:nvSpPr>
        <dsp:cNvPr id="0" name=""/>
        <dsp:cNvSpPr/>
      </dsp:nvSpPr>
      <dsp:spPr>
        <a:xfrm>
          <a:off x="1721544" y="1325625"/>
          <a:ext cx="1243715" cy="10258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009D7C-A968-4D8B-9CF4-E27E53C0843E}">
      <dsp:nvSpPr>
        <dsp:cNvPr id="0" name=""/>
        <dsp:cNvSpPr/>
      </dsp:nvSpPr>
      <dsp:spPr>
        <a:xfrm>
          <a:off x="2371833" y="629682"/>
          <a:ext cx="1733623" cy="1733623"/>
        </a:xfrm>
        <a:prstGeom prst="circularArrow">
          <a:avLst>
            <a:gd name="adj1" fmla="val 4029"/>
            <a:gd name="adj2" fmla="val 506250"/>
            <a:gd name="adj3" fmla="val 19318239"/>
            <a:gd name="adj4" fmla="val 12575511"/>
            <a:gd name="adj5" fmla="val 4700"/>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68A4C1CC-2539-425A-866A-D338F68F9B21}">
      <dsp:nvSpPr>
        <dsp:cNvPr id="0" name=""/>
        <dsp:cNvSpPr/>
      </dsp:nvSpPr>
      <dsp:spPr>
        <a:xfrm>
          <a:off x="1997925" y="1105809"/>
          <a:ext cx="1105524" cy="43963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System Requirements</a:t>
          </a:r>
        </a:p>
      </dsp:txBody>
      <dsp:txXfrm>
        <a:off x="2010801" y="1118685"/>
        <a:ext cx="1079772" cy="413878"/>
      </dsp:txXfrm>
    </dsp:sp>
    <dsp:sp modelId="{8AB4413E-20A2-4377-B325-52EF92B1CD7E}">
      <dsp:nvSpPr>
        <dsp:cNvPr id="0" name=""/>
        <dsp:cNvSpPr/>
      </dsp:nvSpPr>
      <dsp:spPr>
        <a:xfrm>
          <a:off x="3436025" y="1325625"/>
          <a:ext cx="1243715" cy="10258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45E54B-1968-453C-85F5-BB46B97E966A}">
      <dsp:nvSpPr>
        <dsp:cNvPr id="0" name=""/>
        <dsp:cNvSpPr/>
      </dsp:nvSpPr>
      <dsp:spPr>
        <a:xfrm>
          <a:off x="4096679" y="1432447"/>
          <a:ext cx="1574703" cy="1574703"/>
        </a:xfrm>
        <a:prstGeom prst="leftCircularArrow">
          <a:avLst>
            <a:gd name="adj1" fmla="val 4435"/>
            <a:gd name="adj2" fmla="val 562893"/>
            <a:gd name="adj3" fmla="val 2338404"/>
            <a:gd name="adj4" fmla="val 9024489"/>
            <a:gd name="adj5" fmla="val 5174"/>
          </a:avLst>
        </a:prstGeom>
        <a:solidFill>
          <a:srgbClr val="6697FF"/>
        </a:solidFill>
        <a:ln>
          <a:solidFill>
            <a:srgbClr val="6697FF"/>
          </a:solidFill>
        </a:ln>
        <a:effectLst/>
      </dsp:spPr>
      <dsp:style>
        <a:lnRef idx="0">
          <a:scrgbClr r="0" g="0" b="0"/>
        </a:lnRef>
        <a:fillRef idx="1">
          <a:scrgbClr r="0" g="0" b="0"/>
        </a:fillRef>
        <a:effectRef idx="0">
          <a:scrgbClr r="0" g="0" b="0"/>
        </a:effectRef>
        <a:fontRef idx="minor">
          <a:schemeClr val="lt1"/>
        </a:fontRef>
      </dsp:style>
    </dsp:sp>
    <dsp:sp modelId="{E4AD461C-A047-43B8-8690-065FE0BFC55D}">
      <dsp:nvSpPr>
        <dsp:cNvPr id="0" name=""/>
        <dsp:cNvSpPr/>
      </dsp:nvSpPr>
      <dsp:spPr>
        <a:xfrm>
          <a:off x="3712407" y="2131614"/>
          <a:ext cx="1105524" cy="43963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System Description</a:t>
          </a:r>
        </a:p>
      </dsp:txBody>
      <dsp:txXfrm>
        <a:off x="3725283" y="2144490"/>
        <a:ext cx="1079772" cy="413878"/>
      </dsp:txXfrm>
    </dsp:sp>
    <dsp:sp modelId="{12FB3433-EEC9-47D6-8316-3E731714E276}">
      <dsp:nvSpPr>
        <dsp:cNvPr id="0" name=""/>
        <dsp:cNvSpPr/>
      </dsp:nvSpPr>
      <dsp:spPr>
        <a:xfrm>
          <a:off x="5150507" y="1325625"/>
          <a:ext cx="1243715" cy="10258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2301E4-2797-40FF-A506-37F40DE19477}">
      <dsp:nvSpPr>
        <dsp:cNvPr id="0" name=""/>
        <dsp:cNvSpPr/>
      </dsp:nvSpPr>
      <dsp:spPr>
        <a:xfrm>
          <a:off x="5800796" y="629682"/>
          <a:ext cx="1733623" cy="1733623"/>
        </a:xfrm>
        <a:prstGeom prst="circularArrow">
          <a:avLst>
            <a:gd name="adj1" fmla="val 4029"/>
            <a:gd name="adj2" fmla="val 506250"/>
            <a:gd name="adj3" fmla="val 19318239"/>
            <a:gd name="adj4" fmla="val 12575511"/>
            <a:gd name="adj5" fmla="val 4700"/>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BD21E636-9DD2-414B-A90D-B68E037284D8}">
      <dsp:nvSpPr>
        <dsp:cNvPr id="0" name=""/>
        <dsp:cNvSpPr/>
      </dsp:nvSpPr>
      <dsp:spPr>
        <a:xfrm>
          <a:off x="5426888" y="1105809"/>
          <a:ext cx="1105524" cy="43963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Verification Tests</a:t>
          </a:r>
        </a:p>
      </dsp:txBody>
      <dsp:txXfrm>
        <a:off x="5439764" y="1118685"/>
        <a:ext cx="1079772" cy="413878"/>
      </dsp:txXfrm>
    </dsp:sp>
    <dsp:sp modelId="{6EF0B37D-2529-4845-BD6B-5695EF264DA3}">
      <dsp:nvSpPr>
        <dsp:cNvPr id="0" name=""/>
        <dsp:cNvSpPr/>
      </dsp:nvSpPr>
      <dsp:spPr>
        <a:xfrm>
          <a:off x="6864988" y="1325625"/>
          <a:ext cx="1243715" cy="10258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BDF201-94AE-4A1D-A8AB-546793D6CB82}">
      <dsp:nvSpPr>
        <dsp:cNvPr id="0" name=""/>
        <dsp:cNvSpPr/>
      </dsp:nvSpPr>
      <dsp:spPr>
        <a:xfrm>
          <a:off x="7525641" y="1432447"/>
          <a:ext cx="1574703" cy="1574703"/>
        </a:xfrm>
        <a:prstGeom prst="leftCircularArrow">
          <a:avLst>
            <a:gd name="adj1" fmla="val 4435"/>
            <a:gd name="adj2" fmla="val 562893"/>
            <a:gd name="adj3" fmla="val 2338404"/>
            <a:gd name="adj4" fmla="val 9024489"/>
            <a:gd name="adj5" fmla="val 5174"/>
          </a:avLst>
        </a:prstGeom>
        <a:solidFill>
          <a:srgbClr val="6697FF"/>
        </a:solidFill>
        <a:ln>
          <a:solidFill>
            <a:srgbClr val="6697FF"/>
          </a:solidFill>
        </a:ln>
        <a:effectLst/>
      </dsp:spPr>
      <dsp:style>
        <a:lnRef idx="0">
          <a:scrgbClr r="0" g="0" b="0"/>
        </a:lnRef>
        <a:fillRef idx="1">
          <a:scrgbClr r="0" g="0" b="0"/>
        </a:fillRef>
        <a:effectRef idx="0">
          <a:scrgbClr r="0" g="0" b="0"/>
        </a:effectRef>
        <a:fontRef idx="minor">
          <a:schemeClr val="lt1"/>
        </a:fontRef>
      </dsp:style>
    </dsp:sp>
    <dsp:sp modelId="{3AC91B13-BD16-4161-85AA-C70940491064}">
      <dsp:nvSpPr>
        <dsp:cNvPr id="0" name=""/>
        <dsp:cNvSpPr/>
      </dsp:nvSpPr>
      <dsp:spPr>
        <a:xfrm>
          <a:off x="7141369" y="2131614"/>
          <a:ext cx="1105524" cy="43963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Limiting Factors</a:t>
          </a:r>
        </a:p>
      </dsp:txBody>
      <dsp:txXfrm>
        <a:off x="7154245" y="2144490"/>
        <a:ext cx="1079772" cy="413878"/>
      </dsp:txXfrm>
    </dsp:sp>
    <dsp:sp modelId="{7EDBBBD0-C44E-4A2D-8699-5C907063A09C}">
      <dsp:nvSpPr>
        <dsp:cNvPr id="0" name=""/>
        <dsp:cNvSpPr/>
      </dsp:nvSpPr>
      <dsp:spPr>
        <a:xfrm>
          <a:off x="8579469" y="1325625"/>
          <a:ext cx="1243715" cy="10258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51E85D-8028-42B6-B322-D3378A987525}">
      <dsp:nvSpPr>
        <dsp:cNvPr id="0" name=""/>
        <dsp:cNvSpPr/>
      </dsp:nvSpPr>
      <dsp:spPr>
        <a:xfrm>
          <a:off x="9229758" y="629682"/>
          <a:ext cx="1733623" cy="1733623"/>
        </a:xfrm>
        <a:prstGeom prst="circularArrow">
          <a:avLst>
            <a:gd name="adj1" fmla="val 4029"/>
            <a:gd name="adj2" fmla="val 506250"/>
            <a:gd name="adj3" fmla="val 19318239"/>
            <a:gd name="adj4" fmla="val 12575511"/>
            <a:gd name="adj5" fmla="val 4700"/>
          </a:avLst>
        </a:prstGeom>
        <a:solidFill>
          <a:srgbClr val="6697FF"/>
        </a:solidFill>
        <a:ln>
          <a:solidFill>
            <a:srgbClr val="6697FF"/>
          </a:solidFill>
        </a:ln>
        <a:effectLst/>
      </dsp:spPr>
      <dsp:style>
        <a:lnRef idx="0">
          <a:scrgbClr r="0" g="0" b="0"/>
        </a:lnRef>
        <a:fillRef idx="1">
          <a:scrgbClr r="0" g="0" b="0"/>
        </a:fillRef>
        <a:effectRef idx="0">
          <a:scrgbClr r="0" g="0" b="0"/>
        </a:effectRef>
        <a:fontRef idx="minor">
          <a:schemeClr val="lt1"/>
        </a:fontRef>
      </dsp:style>
    </dsp:sp>
    <dsp:sp modelId="{C1FB5D73-506D-4A20-9512-017802F55411}">
      <dsp:nvSpPr>
        <dsp:cNvPr id="0" name=""/>
        <dsp:cNvSpPr/>
      </dsp:nvSpPr>
      <dsp:spPr>
        <a:xfrm>
          <a:off x="8855850" y="1105809"/>
          <a:ext cx="1105524" cy="43963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Future Suggestions</a:t>
          </a:r>
        </a:p>
      </dsp:txBody>
      <dsp:txXfrm>
        <a:off x="8868726" y="1118685"/>
        <a:ext cx="1079772" cy="413878"/>
      </dsp:txXfrm>
    </dsp:sp>
    <dsp:sp modelId="{5D7C6C03-A616-41E6-AC61-31BF2162BE7D}">
      <dsp:nvSpPr>
        <dsp:cNvPr id="0" name=""/>
        <dsp:cNvSpPr/>
      </dsp:nvSpPr>
      <dsp:spPr>
        <a:xfrm>
          <a:off x="10293950" y="1325625"/>
          <a:ext cx="1243715" cy="10258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B6527F-6724-412B-93D0-531970386809}">
      <dsp:nvSpPr>
        <dsp:cNvPr id="0" name=""/>
        <dsp:cNvSpPr/>
      </dsp:nvSpPr>
      <dsp:spPr>
        <a:xfrm>
          <a:off x="10570331" y="2131614"/>
          <a:ext cx="1105524" cy="43963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10583207" y="2144490"/>
        <a:ext cx="1079772" cy="4138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8381B-71BE-4730-A306-58CBC07F7596}">
      <dsp:nvSpPr>
        <dsp:cNvPr id="0" name=""/>
        <dsp:cNvSpPr/>
      </dsp:nvSpPr>
      <dsp:spPr>
        <a:xfrm rot="5400000">
          <a:off x="1155803" y="1454537"/>
          <a:ext cx="1286413" cy="14645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F75BD-7780-4FE6-982E-B8CADB24C047}">
      <dsp:nvSpPr>
        <dsp:cNvPr id="0" name=""/>
        <dsp:cNvSpPr/>
      </dsp:nvSpPr>
      <dsp:spPr>
        <a:xfrm>
          <a:off x="814982" y="28522"/>
          <a:ext cx="2165562" cy="15158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Methane Resource</a:t>
          </a:r>
        </a:p>
      </dsp:txBody>
      <dsp:txXfrm>
        <a:off x="888992" y="102532"/>
        <a:ext cx="2017542" cy="1367803"/>
      </dsp:txXfrm>
    </dsp:sp>
    <dsp:sp modelId="{702C2DFB-6407-4D45-B444-E1994744D7C0}">
      <dsp:nvSpPr>
        <dsp:cNvPr id="0" name=""/>
        <dsp:cNvSpPr/>
      </dsp:nvSpPr>
      <dsp:spPr>
        <a:xfrm>
          <a:off x="2971268" y="151038"/>
          <a:ext cx="2986812" cy="12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a:t>Methane is collected from a source (usually from natural gas)</a:t>
          </a:r>
        </a:p>
      </dsp:txBody>
      <dsp:txXfrm>
        <a:off x="2971268" y="151038"/>
        <a:ext cx="2986812" cy="1225155"/>
      </dsp:txXfrm>
    </dsp:sp>
    <dsp:sp modelId="{2C925EBC-6FB6-41EE-8C7B-F07F537826FC}">
      <dsp:nvSpPr>
        <dsp:cNvPr id="0" name=""/>
        <dsp:cNvSpPr/>
      </dsp:nvSpPr>
      <dsp:spPr>
        <a:xfrm rot="5400000">
          <a:off x="3290114" y="3157308"/>
          <a:ext cx="1286413" cy="14645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E09CBA-DFCC-4C30-8D21-4641BC74D761}">
      <dsp:nvSpPr>
        <dsp:cNvPr id="0" name=""/>
        <dsp:cNvSpPr/>
      </dsp:nvSpPr>
      <dsp:spPr>
        <a:xfrm>
          <a:off x="2949293" y="1731293"/>
          <a:ext cx="2165562" cy="15158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Steam-Methane Reforming</a:t>
          </a:r>
        </a:p>
      </dsp:txBody>
      <dsp:txXfrm>
        <a:off x="3023303" y="1805303"/>
        <a:ext cx="2017542" cy="1367803"/>
      </dsp:txXfrm>
    </dsp:sp>
    <dsp:sp modelId="{E30D49FE-B8C6-4911-9E17-EEF53EAC4697}">
      <dsp:nvSpPr>
        <dsp:cNvPr id="0" name=""/>
        <dsp:cNvSpPr/>
      </dsp:nvSpPr>
      <dsp:spPr>
        <a:xfrm>
          <a:off x="5344660" y="1875861"/>
          <a:ext cx="2623123" cy="12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a:t>High temperature steam (at 700-1,000 </a:t>
          </a:r>
          <a:r>
            <a:rPr lang="en-US" sz="1800" kern="1200">
              <a:latin typeface="Calibri" panose="020F0502020204030204" pitchFamily="34" charset="0"/>
              <a:cs typeface="Calibri" panose="020F0502020204030204" pitchFamily="34" charset="0"/>
            </a:rPr>
            <a:t>°C) is added to the methane gas</a:t>
          </a:r>
          <a:endParaRPr lang="en-US" sz="1800" kern="1200"/>
        </a:p>
      </dsp:txBody>
      <dsp:txXfrm>
        <a:off x="5344660" y="1875861"/>
        <a:ext cx="2623123" cy="1225155"/>
      </dsp:txXfrm>
    </dsp:sp>
    <dsp:sp modelId="{B0BA0CC0-BB9B-45FB-AE4A-4F40D1ECAF0E}">
      <dsp:nvSpPr>
        <dsp:cNvPr id="0" name=""/>
        <dsp:cNvSpPr/>
      </dsp:nvSpPr>
      <dsp:spPr>
        <a:xfrm>
          <a:off x="5083604" y="3434063"/>
          <a:ext cx="2165562" cy="15158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Hydrogen Extraction</a:t>
          </a:r>
        </a:p>
      </dsp:txBody>
      <dsp:txXfrm>
        <a:off x="5157614" y="3508073"/>
        <a:ext cx="2017542" cy="1367803"/>
      </dsp:txXfrm>
    </dsp:sp>
    <dsp:sp modelId="{D4D21215-840D-41A2-981B-F82CE7FABF25}">
      <dsp:nvSpPr>
        <dsp:cNvPr id="0" name=""/>
        <dsp:cNvSpPr/>
      </dsp:nvSpPr>
      <dsp:spPr>
        <a:xfrm>
          <a:off x="7284150" y="3621536"/>
          <a:ext cx="3135022" cy="12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a:t>Hydrogen gas is extracted from the steam-methane mix from an added catalyst</a:t>
          </a:r>
        </a:p>
      </dsp:txBody>
      <dsp:txXfrm>
        <a:off x="7284150" y="3621536"/>
        <a:ext cx="3135022" cy="12251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21586-410E-473D-885C-83ECC932EFE9}">
      <dsp:nvSpPr>
        <dsp:cNvPr id="0" name=""/>
        <dsp:cNvSpPr/>
      </dsp:nvSpPr>
      <dsp:spPr>
        <a:xfrm>
          <a:off x="3217635" y="1082"/>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Bacteria Strain</a:t>
          </a:r>
        </a:p>
      </dsp:txBody>
      <dsp:txXfrm>
        <a:off x="3430604" y="214051"/>
        <a:ext cx="1028305" cy="1028305"/>
      </dsp:txXfrm>
    </dsp:sp>
    <dsp:sp modelId="{86C0B67D-C0B3-4F3A-A9A4-E405B4862C43}">
      <dsp:nvSpPr>
        <dsp:cNvPr id="0" name=""/>
        <dsp:cNvSpPr/>
      </dsp:nvSpPr>
      <dsp:spPr>
        <a:xfrm rot="2160000">
          <a:off x="4625634" y="111749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36675" y="1181674"/>
        <a:ext cx="269783" cy="294485"/>
      </dsp:txXfrm>
    </dsp:sp>
    <dsp:sp modelId="{900764B5-7709-4D40-BCDF-005C70F3AC2A}">
      <dsp:nvSpPr>
        <dsp:cNvPr id="0" name=""/>
        <dsp:cNvSpPr/>
      </dsp:nvSpPr>
      <dsp:spPr>
        <a:xfrm>
          <a:off x="4982443"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Water is Supplied</a:t>
          </a:r>
        </a:p>
      </dsp:txBody>
      <dsp:txXfrm>
        <a:off x="5195412" y="1496259"/>
        <a:ext cx="1028305" cy="1028305"/>
      </dsp:txXfrm>
    </dsp:sp>
    <dsp:sp modelId="{641230D5-DFAA-47D4-9EB3-893ABAC42502}">
      <dsp:nvSpPr>
        <dsp:cNvPr id="0" name=""/>
        <dsp:cNvSpPr/>
      </dsp:nvSpPr>
      <dsp:spPr>
        <a:xfrm rot="6480000">
          <a:off x="5183184" y="279196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5258859" y="2835143"/>
        <a:ext cx="269783" cy="294485"/>
      </dsp:txXfrm>
    </dsp:sp>
    <dsp:sp modelId="{DBAF0E52-72A6-4CEE-8464-822E1FE305F3}">
      <dsp:nvSpPr>
        <dsp:cNvPr id="0" name=""/>
        <dsp:cNvSpPr/>
      </dsp:nvSpPr>
      <dsp:spPr>
        <a:xfrm>
          <a:off x="4308346"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Bacteria Uses Photosynthesis</a:t>
          </a:r>
        </a:p>
      </dsp:txBody>
      <dsp:txXfrm>
        <a:off x="4521315" y="3570916"/>
        <a:ext cx="1028305" cy="1028305"/>
      </dsp:txXfrm>
    </dsp:sp>
    <dsp:sp modelId="{BF6364CD-7210-4E68-97E8-D1CB7F60901E}">
      <dsp:nvSpPr>
        <dsp:cNvPr id="0" name=""/>
        <dsp:cNvSpPr/>
      </dsp:nvSpPr>
      <dsp:spPr>
        <a:xfrm rot="10800000">
          <a:off x="3762962" y="3839665"/>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878583" y="3937826"/>
        <a:ext cx="269783" cy="294485"/>
      </dsp:txXfrm>
    </dsp:sp>
    <dsp:sp modelId="{2441B6F8-933E-4000-A012-DD753105D603}">
      <dsp:nvSpPr>
        <dsp:cNvPr id="0" name=""/>
        <dsp:cNvSpPr/>
      </dsp:nvSpPr>
      <dsp:spPr>
        <a:xfrm>
          <a:off x="2126923"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Water is Broken Down into its Elemental Form</a:t>
          </a:r>
        </a:p>
      </dsp:txBody>
      <dsp:txXfrm>
        <a:off x="2339892" y="3570916"/>
        <a:ext cx="1028305" cy="1028305"/>
      </dsp:txXfrm>
    </dsp:sp>
    <dsp:sp modelId="{F1976A89-879F-45D5-95DA-ED9895813061}">
      <dsp:nvSpPr>
        <dsp:cNvPr id="0" name=""/>
        <dsp:cNvSpPr/>
      </dsp:nvSpPr>
      <dsp:spPr>
        <a:xfrm rot="15120000">
          <a:off x="2327665" y="2812711"/>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403340" y="2965853"/>
        <a:ext cx="269783" cy="294485"/>
      </dsp:txXfrm>
    </dsp:sp>
    <dsp:sp modelId="{7AAF0C99-0F9C-4EB0-9681-A79A7B542550}">
      <dsp:nvSpPr>
        <dsp:cNvPr id="0" name=""/>
        <dsp:cNvSpPr/>
      </dsp:nvSpPr>
      <dsp:spPr>
        <a:xfrm>
          <a:off x="1452827"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Hydrogen Gas is Released</a:t>
          </a:r>
        </a:p>
      </dsp:txBody>
      <dsp:txXfrm>
        <a:off x="1665796" y="1496259"/>
        <a:ext cx="1028305" cy="1028305"/>
      </dsp:txXfrm>
    </dsp:sp>
    <dsp:sp modelId="{66F73254-6A20-45CE-8B67-A08D30EBEFB5}">
      <dsp:nvSpPr>
        <dsp:cNvPr id="0" name=""/>
        <dsp:cNvSpPr/>
      </dsp:nvSpPr>
      <dsp:spPr>
        <a:xfrm rot="19440000">
          <a:off x="2860826" y="1130316"/>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71867" y="1262457"/>
        <a:ext cx="269783" cy="29448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21586-410E-473D-885C-83ECC932EFE9}">
      <dsp:nvSpPr>
        <dsp:cNvPr id="0" name=""/>
        <dsp:cNvSpPr/>
      </dsp:nvSpPr>
      <dsp:spPr>
        <a:xfrm>
          <a:off x="3217635" y="1082"/>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Bacteria Strain</a:t>
          </a:r>
        </a:p>
      </dsp:txBody>
      <dsp:txXfrm>
        <a:off x="3430604" y="214051"/>
        <a:ext cx="1028305" cy="1028305"/>
      </dsp:txXfrm>
    </dsp:sp>
    <dsp:sp modelId="{86C0B67D-C0B3-4F3A-A9A4-E405B4862C43}">
      <dsp:nvSpPr>
        <dsp:cNvPr id="0" name=""/>
        <dsp:cNvSpPr/>
      </dsp:nvSpPr>
      <dsp:spPr>
        <a:xfrm rot="2160000">
          <a:off x="4625634" y="111749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636675" y="1181674"/>
        <a:ext cx="269783" cy="294485"/>
      </dsp:txXfrm>
    </dsp:sp>
    <dsp:sp modelId="{900764B5-7709-4D40-BCDF-005C70F3AC2A}">
      <dsp:nvSpPr>
        <dsp:cNvPr id="0" name=""/>
        <dsp:cNvSpPr/>
      </dsp:nvSpPr>
      <dsp:spPr>
        <a:xfrm>
          <a:off x="4982443"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Hydrocarbon is Added</a:t>
          </a:r>
        </a:p>
      </dsp:txBody>
      <dsp:txXfrm>
        <a:off x="5195412" y="1496259"/>
        <a:ext cx="1028305" cy="1028305"/>
      </dsp:txXfrm>
    </dsp:sp>
    <dsp:sp modelId="{641230D5-DFAA-47D4-9EB3-893ABAC42502}">
      <dsp:nvSpPr>
        <dsp:cNvPr id="0" name=""/>
        <dsp:cNvSpPr/>
      </dsp:nvSpPr>
      <dsp:spPr>
        <a:xfrm rot="6480000">
          <a:off x="5183184" y="279196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258859" y="2835143"/>
        <a:ext cx="269783" cy="294485"/>
      </dsp:txXfrm>
    </dsp:sp>
    <dsp:sp modelId="{DBAF0E52-72A6-4CEE-8464-822E1FE305F3}">
      <dsp:nvSpPr>
        <dsp:cNvPr id="0" name=""/>
        <dsp:cNvSpPr/>
      </dsp:nvSpPr>
      <dsp:spPr>
        <a:xfrm>
          <a:off x="4308346"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Bacteria Uses Fermentation</a:t>
          </a:r>
        </a:p>
      </dsp:txBody>
      <dsp:txXfrm>
        <a:off x="4521315" y="3570916"/>
        <a:ext cx="1028305" cy="1028305"/>
      </dsp:txXfrm>
    </dsp:sp>
    <dsp:sp modelId="{BF6364CD-7210-4E68-97E8-D1CB7F60901E}">
      <dsp:nvSpPr>
        <dsp:cNvPr id="0" name=""/>
        <dsp:cNvSpPr/>
      </dsp:nvSpPr>
      <dsp:spPr>
        <a:xfrm rot="10800000">
          <a:off x="3762962" y="3839665"/>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878583" y="3937826"/>
        <a:ext cx="269783" cy="294485"/>
      </dsp:txXfrm>
    </dsp:sp>
    <dsp:sp modelId="{2441B6F8-933E-4000-A012-DD753105D603}">
      <dsp:nvSpPr>
        <dsp:cNvPr id="0" name=""/>
        <dsp:cNvSpPr/>
      </dsp:nvSpPr>
      <dsp:spPr>
        <a:xfrm>
          <a:off x="2126923"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After Fermentation, the Bacteria Leaves Behind Several Elements</a:t>
          </a:r>
        </a:p>
      </dsp:txBody>
      <dsp:txXfrm>
        <a:off x="2339892" y="3570916"/>
        <a:ext cx="1028305" cy="1028305"/>
      </dsp:txXfrm>
    </dsp:sp>
    <dsp:sp modelId="{F1976A89-879F-45D5-95DA-ED9895813061}">
      <dsp:nvSpPr>
        <dsp:cNvPr id="0" name=""/>
        <dsp:cNvSpPr/>
      </dsp:nvSpPr>
      <dsp:spPr>
        <a:xfrm rot="15120000">
          <a:off x="2327665" y="2812711"/>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403340" y="2965853"/>
        <a:ext cx="269783" cy="294485"/>
      </dsp:txXfrm>
    </dsp:sp>
    <dsp:sp modelId="{7AAF0C99-0F9C-4EB0-9681-A79A7B542550}">
      <dsp:nvSpPr>
        <dsp:cNvPr id="0" name=""/>
        <dsp:cNvSpPr/>
      </dsp:nvSpPr>
      <dsp:spPr>
        <a:xfrm>
          <a:off x="1452827"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Hydrogen Gas can be Filtered Out.</a:t>
          </a:r>
        </a:p>
      </dsp:txBody>
      <dsp:txXfrm>
        <a:off x="1665796" y="1496259"/>
        <a:ext cx="1028305" cy="1028305"/>
      </dsp:txXfrm>
    </dsp:sp>
    <dsp:sp modelId="{66F73254-6A20-45CE-8B67-A08D30EBEFB5}">
      <dsp:nvSpPr>
        <dsp:cNvPr id="0" name=""/>
        <dsp:cNvSpPr/>
      </dsp:nvSpPr>
      <dsp:spPr>
        <a:xfrm rot="19440000">
          <a:off x="2860826" y="1130316"/>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871867" y="1262457"/>
        <a:ext cx="269783" cy="29448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E76BA-878F-4169-884B-56D0AD7E35B6}">
      <dsp:nvSpPr>
        <dsp:cNvPr id="0" name=""/>
        <dsp:cNvSpPr/>
      </dsp:nvSpPr>
      <dsp:spPr>
        <a:xfrm>
          <a:off x="2361902" y="726815"/>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5,000-10,000 PSI</a:t>
          </a:r>
        </a:p>
      </dsp:txBody>
      <dsp:txXfrm>
        <a:off x="2796286" y="726815"/>
        <a:ext cx="2280519" cy="1810841"/>
      </dsp:txXfrm>
    </dsp:sp>
    <dsp:sp modelId="{C7A4558D-3C9D-42E4-B647-2951AAF45570}">
      <dsp:nvSpPr>
        <dsp:cNvPr id="0" name=""/>
        <dsp:cNvSpPr/>
      </dsp:nvSpPr>
      <dsp:spPr>
        <a:xfrm>
          <a:off x="2361902" y="2537656"/>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Unique Pressure Vessels</a:t>
          </a:r>
        </a:p>
      </dsp:txBody>
      <dsp:txXfrm>
        <a:off x="2796286" y="2537656"/>
        <a:ext cx="2280519" cy="1810841"/>
      </dsp:txXfrm>
    </dsp:sp>
    <dsp:sp modelId="{ACA8C823-6D60-4568-A686-DC6D7404D372}">
      <dsp:nvSpPr>
        <dsp:cNvPr id="0" name=""/>
        <dsp:cNvSpPr/>
      </dsp:nvSpPr>
      <dsp:spPr>
        <a:xfrm>
          <a:off x="913953" y="2840"/>
          <a:ext cx="1809936" cy="18099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Compressed</a:t>
          </a:r>
        </a:p>
      </dsp:txBody>
      <dsp:txXfrm>
        <a:off x="1179012" y="267899"/>
        <a:ext cx="1279818" cy="1279818"/>
      </dsp:txXfrm>
    </dsp:sp>
    <dsp:sp modelId="{37023E69-6D4D-4894-AD48-EC20936F8DAE}">
      <dsp:nvSpPr>
        <dsp:cNvPr id="0" name=""/>
        <dsp:cNvSpPr/>
      </dsp:nvSpPr>
      <dsp:spPr>
        <a:xfrm>
          <a:off x="6886742" y="726815"/>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Liquid H2 at -252.2 </a:t>
          </a:r>
          <a:r>
            <a:rPr lang="en-US" sz="3200" kern="1200">
              <a:latin typeface="Calibri" panose="020F0502020204030204" pitchFamily="34" charset="0"/>
              <a:cs typeface="Calibri" panose="020F0502020204030204" pitchFamily="34" charset="0"/>
            </a:rPr>
            <a:t>°C</a:t>
          </a:r>
          <a:endParaRPr lang="en-US" sz="3200" kern="1200"/>
        </a:p>
      </dsp:txBody>
      <dsp:txXfrm>
        <a:off x="7321127" y="726815"/>
        <a:ext cx="2280519" cy="1810841"/>
      </dsp:txXfrm>
    </dsp:sp>
    <dsp:sp modelId="{CDC397E2-0C59-4CD2-8335-07EFB80BADFB}">
      <dsp:nvSpPr>
        <dsp:cNvPr id="0" name=""/>
        <dsp:cNvSpPr/>
      </dsp:nvSpPr>
      <dsp:spPr>
        <a:xfrm>
          <a:off x="6886742" y="2537656"/>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Solid H2 at  -259.14</a:t>
          </a:r>
          <a:r>
            <a:rPr lang="en-US" sz="3200" kern="1200">
              <a:latin typeface="Calibri" panose="020F0502020204030204" pitchFamily="34" charset="0"/>
              <a:cs typeface="Calibri" panose="020F0502020204030204" pitchFamily="34" charset="0"/>
            </a:rPr>
            <a:t>°C</a:t>
          </a:r>
          <a:endParaRPr lang="en-US" sz="3200" kern="1200"/>
        </a:p>
      </dsp:txBody>
      <dsp:txXfrm>
        <a:off x="7321127" y="2537656"/>
        <a:ext cx="2280519" cy="1810841"/>
      </dsp:txXfrm>
    </dsp:sp>
    <dsp:sp modelId="{26216BA2-3022-4EB2-AABF-27EE4412804C}">
      <dsp:nvSpPr>
        <dsp:cNvPr id="0" name=""/>
        <dsp:cNvSpPr/>
      </dsp:nvSpPr>
      <dsp:spPr>
        <a:xfrm>
          <a:off x="5438793" y="2840"/>
          <a:ext cx="1809936" cy="18099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Cryogenic</a:t>
          </a:r>
        </a:p>
      </dsp:txBody>
      <dsp:txXfrm>
        <a:off x="5703852" y="267899"/>
        <a:ext cx="1279818" cy="127981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E76BA-878F-4169-884B-56D0AD7E35B6}">
      <dsp:nvSpPr>
        <dsp:cNvPr id="0" name=""/>
        <dsp:cNvSpPr/>
      </dsp:nvSpPr>
      <dsp:spPr>
        <a:xfrm>
          <a:off x="1753969" y="1518153"/>
          <a:ext cx="3284841" cy="21909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a:t>Hydrogen is Stuck to the Compound’s Surface</a:t>
          </a:r>
        </a:p>
      </dsp:txBody>
      <dsp:txXfrm>
        <a:off x="2279543" y="1518153"/>
        <a:ext cx="2759266" cy="2190989"/>
      </dsp:txXfrm>
    </dsp:sp>
    <dsp:sp modelId="{ACA8C823-6D60-4568-A686-DC6D7404D372}">
      <dsp:nvSpPr>
        <dsp:cNvPr id="0" name=""/>
        <dsp:cNvSpPr/>
      </dsp:nvSpPr>
      <dsp:spPr>
        <a:xfrm>
          <a:off x="2053" y="642195"/>
          <a:ext cx="2189894" cy="21898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sz="2700" kern="1200"/>
            <a:t>Adsorbtion</a:t>
          </a:r>
        </a:p>
      </dsp:txBody>
      <dsp:txXfrm>
        <a:off x="322756" y="962898"/>
        <a:ext cx="1548488" cy="1548488"/>
      </dsp:txXfrm>
    </dsp:sp>
    <dsp:sp modelId="{37023E69-6D4D-4894-AD48-EC20936F8DAE}">
      <dsp:nvSpPr>
        <dsp:cNvPr id="0" name=""/>
        <dsp:cNvSpPr/>
      </dsp:nvSpPr>
      <dsp:spPr>
        <a:xfrm>
          <a:off x="7228704" y="1518153"/>
          <a:ext cx="3284841" cy="21909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a:t>Hydrogen is Encased by the Compound</a:t>
          </a:r>
        </a:p>
      </dsp:txBody>
      <dsp:txXfrm>
        <a:off x="7754279" y="1518153"/>
        <a:ext cx="2759266" cy="2190989"/>
      </dsp:txXfrm>
    </dsp:sp>
    <dsp:sp modelId="{26216BA2-3022-4EB2-AABF-27EE4412804C}">
      <dsp:nvSpPr>
        <dsp:cNvPr id="0" name=""/>
        <dsp:cNvSpPr/>
      </dsp:nvSpPr>
      <dsp:spPr>
        <a:xfrm>
          <a:off x="5476789" y="642195"/>
          <a:ext cx="2189894" cy="21898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sz="2700" kern="1200"/>
            <a:t>Absorption</a:t>
          </a:r>
        </a:p>
      </dsp:txBody>
      <dsp:txXfrm>
        <a:off x="5797492" y="962898"/>
        <a:ext cx="1548488" cy="15484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CBA0E-A061-4861-9501-6E733AD2702C}">
      <dsp:nvSpPr>
        <dsp:cNvPr id="0" name=""/>
        <dsp:cNvSpPr/>
      </dsp:nvSpPr>
      <dsp:spPr>
        <a:xfrm>
          <a:off x="0" y="166109"/>
          <a:ext cx="2837712" cy="10553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R1 = R3</a:t>
          </a:r>
        </a:p>
      </dsp:txBody>
      <dsp:txXfrm>
        <a:off x="51517" y="217626"/>
        <a:ext cx="2734678" cy="952306"/>
      </dsp:txXfrm>
    </dsp:sp>
    <dsp:sp modelId="{6A430D9E-214A-4277-B9FC-BEEA5D6DFCAD}">
      <dsp:nvSpPr>
        <dsp:cNvPr id="0" name=""/>
        <dsp:cNvSpPr/>
      </dsp:nvSpPr>
      <dsp:spPr>
        <a:xfrm>
          <a:off x="0" y="1221450"/>
          <a:ext cx="2837712"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97"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a:t>Nickel Mesh</a:t>
          </a:r>
        </a:p>
      </dsp:txBody>
      <dsp:txXfrm>
        <a:off x="0" y="1221450"/>
        <a:ext cx="2837712" cy="728640"/>
      </dsp:txXfrm>
    </dsp:sp>
    <dsp:sp modelId="{338FBE7C-0F0F-49AF-98B4-9AC95B68CF6C}">
      <dsp:nvSpPr>
        <dsp:cNvPr id="0" name=""/>
        <dsp:cNvSpPr/>
      </dsp:nvSpPr>
      <dsp:spPr>
        <a:xfrm>
          <a:off x="0" y="1950090"/>
          <a:ext cx="2837712" cy="10553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R2</a:t>
          </a:r>
        </a:p>
      </dsp:txBody>
      <dsp:txXfrm>
        <a:off x="51517" y="2001607"/>
        <a:ext cx="2734678" cy="952306"/>
      </dsp:txXfrm>
    </dsp:sp>
    <dsp:sp modelId="{D9DF635D-2DEE-40A3-A10D-5224A4DA97C7}">
      <dsp:nvSpPr>
        <dsp:cNvPr id="0" name=""/>
        <dsp:cNvSpPr/>
      </dsp:nvSpPr>
      <dsp:spPr>
        <a:xfrm>
          <a:off x="0" y="3005430"/>
          <a:ext cx="2837712"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97"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a:t>Salt Water</a:t>
          </a:r>
        </a:p>
      </dsp:txBody>
      <dsp:txXfrm>
        <a:off x="0" y="3005430"/>
        <a:ext cx="2837712" cy="728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F143A-3FAD-4E52-B7CF-0D4E83A17680}">
      <dsp:nvSpPr>
        <dsp:cNvPr id="0" name=""/>
        <dsp:cNvSpPr/>
      </dsp:nvSpPr>
      <dsp:spPr>
        <a:xfrm>
          <a:off x="3367800" y="2124"/>
          <a:ext cx="3780000" cy="1402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2533650">
            <a:lnSpc>
              <a:spcPct val="90000"/>
            </a:lnSpc>
            <a:spcBef>
              <a:spcPct val="0"/>
            </a:spcBef>
            <a:spcAft>
              <a:spcPct val="35000"/>
            </a:spcAft>
            <a:buNone/>
          </a:pPr>
          <a:r>
            <a:rPr lang="en-US" sz="5700" kern="1200"/>
            <a:t>Energy Labs</a:t>
          </a:r>
        </a:p>
      </dsp:txBody>
      <dsp:txXfrm>
        <a:off x="3367800" y="2124"/>
        <a:ext cx="3780000" cy="1402286"/>
      </dsp:txXfrm>
    </dsp:sp>
    <dsp:sp modelId="{4522CD70-E17A-413F-B3B7-EE5174BAF379}">
      <dsp:nvSpPr>
        <dsp:cNvPr id="0" name=""/>
        <dsp:cNvSpPr/>
      </dsp:nvSpPr>
      <dsp:spPr>
        <a:xfrm>
          <a:off x="1297799" y="1474525"/>
          <a:ext cx="7920000" cy="1402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2533650">
            <a:lnSpc>
              <a:spcPct val="90000"/>
            </a:lnSpc>
            <a:spcBef>
              <a:spcPct val="0"/>
            </a:spcBef>
            <a:spcAft>
              <a:spcPct val="35000"/>
            </a:spcAft>
            <a:buNone/>
          </a:pPr>
          <a:r>
            <a:rPr lang="en-US" sz="5700" kern="1200"/>
            <a:t>Viewable Demonstrations</a:t>
          </a:r>
        </a:p>
      </dsp:txBody>
      <dsp:txXfrm>
        <a:off x="1297799" y="1474525"/>
        <a:ext cx="7920000" cy="1402286"/>
      </dsp:txXfrm>
    </dsp:sp>
    <dsp:sp modelId="{D3430061-FDC1-46DE-85D4-92BDC80525C6}">
      <dsp:nvSpPr>
        <dsp:cNvPr id="0" name=""/>
        <dsp:cNvSpPr/>
      </dsp:nvSpPr>
      <dsp:spPr>
        <a:xfrm>
          <a:off x="37800" y="2946926"/>
          <a:ext cx="10440000" cy="1402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2533650">
            <a:lnSpc>
              <a:spcPct val="90000"/>
            </a:lnSpc>
            <a:spcBef>
              <a:spcPct val="0"/>
            </a:spcBef>
            <a:spcAft>
              <a:spcPct val="35000"/>
            </a:spcAft>
            <a:buNone/>
          </a:pPr>
          <a:r>
            <a:rPr lang="en-US" sz="5700" kern="1200"/>
            <a:t>Create Interest in the Energy Track</a:t>
          </a:r>
        </a:p>
      </dsp:txBody>
      <dsp:txXfrm>
        <a:off x="37800" y="2946926"/>
        <a:ext cx="10440000" cy="1402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C2D9C-CE1B-4217-9A67-3666418A9EB4}">
      <dsp:nvSpPr>
        <dsp:cNvPr id="0" name=""/>
        <dsp:cNvSpPr/>
      </dsp:nvSpPr>
      <dsp:spPr>
        <a:xfrm>
          <a:off x="1107022" y="0"/>
          <a:ext cx="4486275" cy="448627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44650" rtl="0">
            <a:lnSpc>
              <a:spcPct val="90000"/>
            </a:lnSpc>
            <a:spcBef>
              <a:spcPct val="0"/>
            </a:spcBef>
            <a:spcAft>
              <a:spcPct val="35000"/>
            </a:spcAft>
            <a:buNone/>
          </a:pPr>
          <a:r>
            <a:rPr lang="en-US" sz="3700" kern="1200">
              <a:latin typeface="+mn-lt"/>
            </a:rPr>
            <a:t> ERH2’s purpose is to create an energy demonstrator to generate and store hydrogen.</a:t>
          </a:r>
        </a:p>
      </dsp:txBody>
      <dsp:txXfrm>
        <a:off x="1764022" y="657000"/>
        <a:ext cx="3172275" cy="3172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50933-7700-4766-86FC-5A4F5CD6306E}">
      <dsp:nvSpPr>
        <dsp:cNvPr id="0" name=""/>
        <dsp:cNvSpPr/>
      </dsp:nvSpPr>
      <dsp:spPr>
        <a:xfrm>
          <a:off x="1265" y="0"/>
          <a:ext cx="3290979" cy="5326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Produce Hydrogen</a:t>
          </a:r>
        </a:p>
      </dsp:txBody>
      <dsp:txXfrm>
        <a:off x="1265" y="0"/>
        <a:ext cx="3290979" cy="1597980"/>
      </dsp:txXfrm>
    </dsp:sp>
    <dsp:sp modelId="{64B673AA-5F8B-41FA-84D1-C5E0BC8F5F7F}">
      <dsp:nvSpPr>
        <dsp:cNvPr id="0" name=""/>
        <dsp:cNvSpPr/>
      </dsp:nvSpPr>
      <dsp:spPr>
        <a:xfrm>
          <a:off x="330363" y="1599540"/>
          <a:ext cx="2632783"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i="1" kern="1200">
              <a:effectLst/>
              <a:ea typeface="Calibri" panose="020F0502020204030204" pitchFamily="34" charset="0"/>
              <a:cs typeface="Times New Roman" panose="02020603050405020304" pitchFamily="18" charset="0"/>
            </a:rPr>
            <a:t>1.1.1 The system must produce enough hydrogen to get the fuel cell to steady state and then run for 10 minutes at 1 watt. </a:t>
          </a:r>
          <a:endParaRPr lang="en-US" sz="1800" i="1" kern="1200"/>
        </a:p>
      </dsp:txBody>
      <dsp:txXfrm>
        <a:off x="377402" y="1646579"/>
        <a:ext cx="2538705" cy="1511965"/>
      </dsp:txXfrm>
    </dsp:sp>
    <dsp:sp modelId="{DD2AB472-2476-4D45-BE52-B71AD83392F2}">
      <dsp:nvSpPr>
        <dsp:cNvPr id="0" name=""/>
        <dsp:cNvSpPr/>
      </dsp:nvSpPr>
      <dsp:spPr>
        <a:xfrm>
          <a:off x="330363" y="3452667"/>
          <a:ext cx="2632783"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i="1" kern="1200">
              <a:effectLst/>
              <a:ea typeface="Calibri" panose="020F0502020204030204" pitchFamily="34" charset="0"/>
              <a:cs typeface="Times New Roman" panose="02020603050405020304" pitchFamily="18" charset="0"/>
            </a:rPr>
            <a:t>1.1.2 The system must be able to determine the rate of hydrogen gas produced.</a:t>
          </a:r>
          <a:endParaRPr lang="en-US" sz="1800" i="1" kern="1200"/>
        </a:p>
      </dsp:txBody>
      <dsp:txXfrm>
        <a:off x="377402" y="3499706"/>
        <a:ext cx="2538705" cy="1511965"/>
      </dsp:txXfrm>
    </dsp:sp>
    <dsp:sp modelId="{8C414CBE-DC87-4C7B-A345-DD9BB6D6D251}">
      <dsp:nvSpPr>
        <dsp:cNvPr id="0" name=""/>
        <dsp:cNvSpPr/>
      </dsp:nvSpPr>
      <dsp:spPr>
        <a:xfrm>
          <a:off x="3539069" y="0"/>
          <a:ext cx="3290979" cy="5326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Store Hydrogen</a:t>
          </a:r>
        </a:p>
      </dsp:txBody>
      <dsp:txXfrm>
        <a:off x="3539069" y="0"/>
        <a:ext cx="3290979" cy="1597980"/>
      </dsp:txXfrm>
    </dsp:sp>
    <dsp:sp modelId="{03A0F1AC-B622-47CF-9D5A-A923A7219CAA}">
      <dsp:nvSpPr>
        <dsp:cNvPr id="0" name=""/>
        <dsp:cNvSpPr/>
      </dsp:nvSpPr>
      <dsp:spPr>
        <a:xfrm>
          <a:off x="3868167" y="1599540"/>
          <a:ext cx="2632783"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i="1" kern="1200">
              <a:effectLst/>
              <a:ea typeface="Calibri" panose="020F0502020204030204" pitchFamily="34" charset="0"/>
              <a:cs typeface="Times New Roman" panose="02020603050405020304" pitchFamily="18" charset="0"/>
            </a:rPr>
            <a:t>1.2 The storage method must run the fuel cell for a minimum of 5 minutes.</a:t>
          </a:r>
          <a:endParaRPr lang="en-US" sz="1800" i="1" kern="1200"/>
        </a:p>
      </dsp:txBody>
      <dsp:txXfrm>
        <a:off x="3915206" y="1646579"/>
        <a:ext cx="2538705" cy="1511965"/>
      </dsp:txXfrm>
    </dsp:sp>
    <dsp:sp modelId="{034AACA2-ACA7-493B-A6F1-C0AE8178D026}">
      <dsp:nvSpPr>
        <dsp:cNvPr id="0" name=""/>
        <dsp:cNvSpPr/>
      </dsp:nvSpPr>
      <dsp:spPr>
        <a:xfrm>
          <a:off x="3868167" y="3452667"/>
          <a:ext cx="2632783"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i="1" kern="1200">
              <a:effectLst/>
              <a:ea typeface="Calibri" panose="020F0502020204030204" pitchFamily="34" charset="0"/>
              <a:cs typeface="Times New Roman" panose="02020603050405020304" pitchFamily="18" charset="0"/>
            </a:rPr>
            <a:t>1.2.1 The system must measure the amount of hydrogen stored. </a:t>
          </a:r>
          <a:endParaRPr lang="en-US" sz="1800" i="1" kern="1200"/>
        </a:p>
      </dsp:txBody>
      <dsp:txXfrm>
        <a:off x="3915206" y="3499706"/>
        <a:ext cx="2538705" cy="1511965"/>
      </dsp:txXfrm>
    </dsp:sp>
    <dsp:sp modelId="{E4334693-4317-4D79-9CEB-F64403186B14}">
      <dsp:nvSpPr>
        <dsp:cNvPr id="0" name=""/>
        <dsp:cNvSpPr/>
      </dsp:nvSpPr>
      <dsp:spPr>
        <a:xfrm>
          <a:off x="7076872" y="0"/>
          <a:ext cx="3290979" cy="5326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Run Fuel Cell</a:t>
          </a:r>
        </a:p>
      </dsp:txBody>
      <dsp:txXfrm>
        <a:off x="7076872" y="0"/>
        <a:ext cx="3290979" cy="1597980"/>
      </dsp:txXfrm>
    </dsp:sp>
    <dsp:sp modelId="{48121F5C-2C84-4A54-8520-F32BE39C51DB}">
      <dsp:nvSpPr>
        <dsp:cNvPr id="0" name=""/>
        <dsp:cNvSpPr/>
      </dsp:nvSpPr>
      <dsp:spPr>
        <a:xfrm>
          <a:off x="7405970" y="1599540"/>
          <a:ext cx="2632783"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i="1" kern="1200">
              <a:effectLst/>
              <a:ea typeface="Calibri" panose="020F0502020204030204" pitchFamily="34" charset="0"/>
              <a:cs typeface="Times New Roman" panose="02020603050405020304" pitchFamily="18" charset="0"/>
            </a:rPr>
            <a:t>1.4 The system must interface with the Embry-Riddle fuel cell.</a:t>
          </a:r>
          <a:endParaRPr lang="en-US" sz="1800" i="1" kern="1200"/>
        </a:p>
      </dsp:txBody>
      <dsp:txXfrm>
        <a:off x="7453009" y="1646579"/>
        <a:ext cx="2538705" cy="1511965"/>
      </dsp:txXfrm>
    </dsp:sp>
    <dsp:sp modelId="{B9F1977B-CBD6-462E-9C85-8BBE523C643D}">
      <dsp:nvSpPr>
        <dsp:cNvPr id="0" name=""/>
        <dsp:cNvSpPr/>
      </dsp:nvSpPr>
      <dsp:spPr>
        <a:xfrm>
          <a:off x="7405970" y="3452667"/>
          <a:ext cx="2632783" cy="1606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i="1" kern="1200">
              <a:effectLst/>
              <a:ea typeface="Calibri" panose="020F0502020204030204" pitchFamily="34" charset="0"/>
            </a:rPr>
            <a:t>1.4.1 The system output must be a ¼” PTFE tube.</a:t>
          </a:r>
          <a:endParaRPr lang="en-US" sz="1800" i="1" kern="1200"/>
        </a:p>
      </dsp:txBody>
      <dsp:txXfrm>
        <a:off x="7453009" y="3499706"/>
        <a:ext cx="2538705" cy="15119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BAF76-7CB4-4AF4-ABE1-67D601BB230D}">
      <dsp:nvSpPr>
        <dsp:cNvPr id="0" name=""/>
        <dsp:cNvSpPr/>
      </dsp:nvSpPr>
      <dsp:spPr>
        <a:xfrm>
          <a:off x="216650" y="555"/>
          <a:ext cx="1611398" cy="9668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a:t>Total: $1221.04</a:t>
          </a:r>
        </a:p>
      </dsp:txBody>
      <dsp:txXfrm>
        <a:off x="216650" y="555"/>
        <a:ext cx="1611398" cy="966839"/>
      </dsp:txXfrm>
    </dsp:sp>
    <dsp:sp modelId="{B8CCECAC-5005-4473-BAC7-8FBF028E43A3}">
      <dsp:nvSpPr>
        <dsp:cNvPr id="0" name=""/>
        <dsp:cNvSpPr/>
      </dsp:nvSpPr>
      <dsp:spPr>
        <a:xfrm>
          <a:off x="216650" y="1128534"/>
          <a:ext cx="1611398" cy="9668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i="1" kern="1200"/>
            <a:t>$78.96 under budget</a:t>
          </a:r>
          <a:endParaRPr lang="en-US" sz="2100" i="1" kern="1200">
            <a:cs typeface="Calibri"/>
          </a:endParaRPr>
        </a:p>
      </dsp:txBody>
      <dsp:txXfrm>
        <a:off x="216650" y="1128534"/>
        <a:ext cx="1611398" cy="9668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BAF76-7CB4-4AF4-ABE1-67D601BB230D}">
      <dsp:nvSpPr>
        <dsp:cNvPr id="0" name=""/>
        <dsp:cNvSpPr/>
      </dsp:nvSpPr>
      <dsp:spPr>
        <a:xfrm>
          <a:off x="216650" y="555"/>
          <a:ext cx="1611398" cy="9668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kern="1200"/>
            <a:t>Total: $1495.07</a:t>
          </a:r>
        </a:p>
      </dsp:txBody>
      <dsp:txXfrm>
        <a:off x="216650" y="555"/>
        <a:ext cx="1611398" cy="966839"/>
      </dsp:txXfrm>
    </dsp:sp>
    <dsp:sp modelId="{B8CCECAC-5005-4473-BAC7-8FBF028E43A3}">
      <dsp:nvSpPr>
        <dsp:cNvPr id="0" name=""/>
        <dsp:cNvSpPr/>
      </dsp:nvSpPr>
      <dsp:spPr>
        <a:xfrm>
          <a:off x="216650" y="1128534"/>
          <a:ext cx="1611398" cy="9668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i="1" kern="1200"/>
            <a:t>$195.07 over budget</a:t>
          </a:r>
          <a:endParaRPr lang="en-US" sz="2300" i="1" kern="1200">
            <a:cs typeface="Calibri"/>
          </a:endParaRPr>
        </a:p>
      </dsp:txBody>
      <dsp:txXfrm>
        <a:off x="216650" y="1128534"/>
        <a:ext cx="1611398" cy="9668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DA321-C9ED-46B4-9466-83CEDE33C6F2}">
      <dsp:nvSpPr>
        <dsp:cNvPr id="0" name=""/>
        <dsp:cNvSpPr/>
      </dsp:nvSpPr>
      <dsp:spPr>
        <a:xfrm>
          <a:off x="-6137578" y="-939021"/>
          <a:ext cx="7306077" cy="7306077"/>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5951A-F9C4-43BF-8106-1E2159A14E1A}">
      <dsp:nvSpPr>
        <dsp:cNvPr id="0" name=""/>
        <dsp:cNvSpPr/>
      </dsp:nvSpPr>
      <dsp:spPr>
        <a:xfrm>
          <a:off x="435133" y="285840"/>
          <a:ext cx="10295566"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Weigh material storage capsule</a:t>
          </a:r>
        </a:p>
      </dsp:txBody>
      <dsp:txXfrm>
        <a:off x="435133" y="285840"/>
        <a:ext cx="10295566" cy="571463"/>
      </dsp:txXfrm>
    </dsp:sp>
    <dsp:sp modelId="{EA23C1D8-1814-4A56-9BFC-24159F3197ED}">
      <dsp:nvSpPr>
        <dsp:cNvPr id="0" name=""/>
        <dsp:cNvSpPr/>
      </dsp:nvSpPr>
      <dsp:spPr>
        <a:xfrm>
          <a:off x="77968" y="214407"/>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2B0AAD-23BD-4569-AF5A-E7A9FE44E78F}">
      <dsp:nvSpPr>
        <dsp:cNvPr id="0" name=""/>
        <dsp:cNvSpPr/>
      </dsp:nvSpPr>
      <dsp:spPr>
        <a:xfrm>
          <a:off x="905201" y="1142926"/>
          <a:ext cx="9825498"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Load capsule into pipe with rod</a:t>
          </a:r>
        </a:p>
      </dsp:txBody>
      <dsp:txXfrm>
        <a:off x="905201" y="1142926"/>
        <a:ext cx="9825498" cy="571463"/>
      </dsp:txXfrm>
    </dsp:sp>
    <dsp:sp modelId="{9C0E4BE6-4792-4C6B-B753-98CCC55986A4}">
      <dsp:nvSpPr>
        <dsp:cNvPr id="0" name=""/>
        <dsp:cNvSpPr/>
      </dsp:nvSpPr>
      <dsp:spPr>
        <a:xfrm>
          <a:off x="548036" y="1071493"/>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3C5795-11A4-4E24-B153-F588E38AD8AC}">
      <dsp:nvSpPr>
        <dsp:cNvPr id="0" name=""/>
        <dsp:cNvSpPr/>
      </dsp:nvSpPr>
      <dsp:spPr>
        <a:xfrm>
          <a:off x="1120151" y="2000013"/>
          <a:ext cx="9610548"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Attach valve assembly onto pipe</a:t>
          </a:r>
        </a:p>
      </dsp:txBody>
      <dsp:txXfrm>
        <a:off x="1120151" y="2000013"/>
        <a:ext cx="9610548" cy="571463"/>
      </dsp:txXfrm>
    </dsp:sp>
    <dsp:sp modelId="{07E78F2D-0E0D-4546-9993-3CC95EC4F03C}">
      <dsp:nvSpPr>
        <dsp:cNvPr id="0" name=""/>
        <dsp:cNvSpPr/>
      </dsp:nvSpPr>
      <dsp:spPr>
        <a:xfrm>
          <a:off x="762986" y="1928580"/>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BCFF06-B5CF-4F3F-B72C-9F188D376C4D}">
      <dsp:nvSpPr>
        <dsp:cNvPr id="0" name=""/>
        <dsp:cNvSpPr/>
      </dsp:nvSpPr>
      <dsp:spPr>
        <a:xfrm>
          <a:off x="1120151" y="2856557"/>
          <a:ext cx="9610548"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Turn on electrolysis and flush pipe until light turns on</a:t>
          </a:r>
        </a:p>
      </dsp:txBody>
      <dsp:txXfrm>
        <a:off x="1120151" y="2856557"/>
        <a:ext cx="9610548" cy="571463"/>
      </dsp:txXfrm>
    </dsp:sp>
    <dsp:sp modelId="{FFB5BDF4-E767-4CA9-AEDF-F87B74BFC69C}">
      <dsp:nvSpPr>
        <dsp:cNvPr id="0" name=""/>
        <dsp:cNvSpPr/>
      </dsp:nvSpPr>
      <dsp:spPr>
        <a:xfrm>
          <a:off x="762986" y="2785124"/>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D9AD73-CA39-4716-90BB-6576A36E93A1}">
      <dsp:nvSpPr>
        <dsp:cNvPr id="0" name=""/>
        <dsp:cNvSpPr/>
      </dsp:nvSpPr>
      <dsp:spPr>
        <a:xfrm>
          <a:off x="905201" y="3713643"/>
          <a:ext cx="9825498"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Close exit valve to begin loading material storage</a:t>
          </a:r>
        </a:p>
      </dsp:txBody>
      <dsp:txXfrm>
        <a:off x="905201" y="3713643"/>
        <a:ext cx="9825498" cy="571463"/>
      </dsp:txXfrm>
    </dsp:sp>
    <dsp:sp modelId="{0523A0D2-DF93-47B9-A264-AEA8B430C699}">
      <dsp:nvSpPr>
        <dsp:cNvPr id="0" name=""/>
        <dsp:cNvSpPr/>
      </dsp:nvSpPr>
      <dsp:spPr>
        <a:xfrm>
          <a:off x="548036" y="3642210"/>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24B11B-5DA0-480C-B2BF-440338FB2C05}">
      <dsp:nvSpPr>
        <dsp:cNvPr id="0" name=""/>
        <dsp:cNvSpPr/>
      </dsp:nvSpPr>
      <dsp:spPr>
        <a:xfrm>
          <a:off x="435133" y="4570730"/>
          <a:ext cx="10295566" cy="5714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599"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Run electrolysis until pressure gauge reads maximum pressure</a:t>
          </a:r>
        </a:p>
      </dsp:txBody>
      <dsp:txXfrm>
        <a:off x="435133" y="4570730"/>
        <a:ext cx="10295566" cy="571463"/>
      </dsp:txXfrm>
    </dsp:sp>
    <dsp:sp modelId="{5B8BA32F-45E7-44F3-A51D-EA89BF856D36}">
      <dsp:nvSpPr>
        <dsp:cNvPr id="0" name=""/>
        <dsp:cNvSpPr/>
      </dsp:nvSpPr>
      <dsp:spPr>
        <a:xfrm>
          <a:off x="77968" y="4499297"/>
          <a:ext cx="714329" cy="7143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DA321-C9ED-46B4-9466-83CEDE33C6F2}">
      <dsp:nvSpPr>
        <dsp:cNvPr id="0" name=""/>
        <dsp:cNvSpPr/>
      </dsp:nvSpPr>
      <dsp:spPr>
        <a:xfrm>
          <a:off x="-6137578" y="-939021"/>
          <a:ext cx="7306077" cy="7306077"/>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38D1C1-A38E-4A75-B552-71480C06BD03}">
      <dsp:nvSpPr>
        <dsp:cNvPr id="0" name=""/>
        <dsp:cNvSpPr/>
      </dsp:nvSpPr>
      <dsp:spPr>
        <a:xfrm>
          <a:off x="510583" y="339143"/>
          <a:ext cx="10220116"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Turn off electrolysis, disconnect pipe from valve, remove and weigh the capsule</a:t>
          </a:r>
        </a:p>
      </dsp:txBody>
      <dsp:txXfrm>
        <a:off x="510583" y="339143"/>
        <a:ext cx="10220116" cy="678721"/>
      </dsp:txXfrm>
    </dsp:sp>
    <dsp:sp modelId="{B490D88F-FC2E-46D9-84AF-482B35C40E08}">
      <dsp:nvSpPr>
        <dsp:cNvPr id="0" name=""/>
        <dsp:cNvSpPr/>
      </dsp:nvSpPr>
      <dsp:spPr>
        <a:xfrm>
          <a:off x="86382" y="254303"/>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CCC032-94C1-4716-9AC5-D7949B916044}">
      <dsp:nvSpPr>
        <dsp:cNvPr id="0" name=""/>
        <dsp:cNvSpPr/>
      </dsp:nvSpPr>
      <dsp:spPr>
        <a:xfrm>
          <a:off x="996935" y="1356899"/>
          <a:ext cx="9733764"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Reinsert capsule into pipe using loading rod</a:t>
          </a:r>
        </a:p>
      </dsp:txBody>
      <dsp:txXfrm>
        <a:off x="996935" y="1356899"/>
        <a:ext cx="9733764" cy="678721"/>
      </dsp:txXfrm>
    </dsp:sp>
    <dsp:sp modelId="{F5F24712-E201-4686-B68E-7830ABAF398B}">
      <dsp:nvSpPr>
        <dsp:cNvPr id="0" name=""/>
        <dsp:cNvSpPr/>
      </dsp:nvSpPr>
      <dsp:spPr>
        <a:xfrm>
          <a:off x="572734" y="1272059"/>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89A1B3-AF5A-4C4C-AAF7-5A8B8590C7F7}">
      <dsp:nvSpPr>
        <dsp:cNvPr id="0" name=""/>
        <dsp:cNvSpPr/>
      </dsp:nvSpPr>
      <dsp:spPr>
        <a:xfrm>
          <a:off x="1146206" y="2374656"/>
          <a:ext cx="9584493"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Turn on electrolysis and flush pipe until light turns on</a:t>
          </a:r>
        </a:p>
      </dsp:txBody>
      <dsp:txXfrm>
        <a:off x="1146206" y="2374656"/>
        <a:ext cx="9584493" cy="678721"/>
      </dsp:txXfrm>
    </dsp:sp>
    <dsp:sp modelId="{07E78F2D-0E0D-4546-9993-3CC95EC4F03C}">
      <dsp:nvSpPr>
        <dsp:cNvPr id="0" name=""/>
        <dsp:cNvSpPr/>
      </dsp:nvSpPr>
      <dsp:spPr>
        <a:xfrm>
          <a:off x="722005" y="2289816"/>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13BD5B-6CFD-4E9B-AEA9-C89655FAD9C4}">
      <dsp:nvSpPr>
        <dsp:cNvPr id="0" name=""/>
        <dsp:cNvSpPr/>
      </dsp:nvSpPr>
      <dsp:spPr>
        <a:xfrm>
          <a:off x="996935" y="3392412"/>
          <a:ext cx="9733764"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Let fuel cell light turn off, close both valves and turn on heating element</a:t>
          </a:r>
        </a:p>
      </dsp:txBody>
      <dsp:txXfrm>
        <a:off x="996935" y="3392412"/>
        <a:ext cx="9733764" cy="678721"/>
      </dsp:txXfrm>
    </dsp:sp>
    <dsp:sp modelId="{FFB5BDF4-E767-4CA9-AEDF-F87B74BFC69C}">
      <dsp:nvSpPr>
        <dsp:cNvPr id="0" name=""/>
        <dsp:cNvSpPr/>
      </dsp:nvSpPr>
      <dsp:spPr>
        <a:xfrm>
          <a:off x="572734" y="3307572"/>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AC44B9-55EB-4C17-BCF4-440CFE8D852F}">
      <dsp:nvSpPr>
        <dsp:cNvPr id="0" name=""/>
        <dsp:cNvSpPr/>
      </dsp:nvSpPr>
      <dsp:spPr>
        <a:xfrm>
          <a:off x="510583" y="4410169"/>
          <a:ext cx="10220116" cy="6787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873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Once at 300°C, slowly open exit valve to power fuel cell</a:t>
          </a:r>
        </a:p>
      </dsp:txBody>
      <dsp:txXfrm>
        <a:off x="510583" y="4410169"/>
        <a:ext cx="10220116" cy="678721"/>
      </dsp:txXfrm>
    </dsp:sp>
    <dsp:sp modelId="{0523A0D2-DF93-47B9-A264-AEA8B430C699}">
      <dsp:nvSpPr>
        <dsp:cNvPr id="0" name=""/>
        <dsp:cNvSpPr/>
      </dsp:nvSpPr>
      <dsp:spPr>
        <a:xfrm>
          <a:off x="86382" y="4325328"/>
          <a:ext cx="848401" cy="8484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F6E7F-BEE4-4034-8E85-F8F74666A3C9}"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3D069D-32A3-46B1-9FF4-ED812167E7AD}" type="slidenum">
              <a:rPr lang="en-US" smtClean="0"/>
              <a:t>‹#›</a:t>
            </a:fld>
            <a:endParaRPr lang="en-US"/>
          </a:p>
        </p:txBody>
      </p:sp>
    </p:spTree>
    <p:extLst>
      <p:ext uri="{BB962C8B-B14F-4D97-AF65-F5344CB8AC3E}">
        <p14:creationId xmlns:p14="http://schemas.microsoft.com/office/powerpoint/2010/main" val="429179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a:p>
            <a:endParaRPr lang="en-US"/>
          </a:p>
          <a:p>
            <a:r>
              <a:rPr lang="en-US"/>
              <a:t>Welcome and thank you for coming to </a:t>
            </a:r>
            <a:r>
              <a:rPr lang="en-US" err="1"/>
              <a:t>embry</a:t>
            </a:r>
            <a:r>
              <a:rPr lang="en-US"/>
              <a:t>-riddle hydrogens design concept review. Our project focuses on hydrogen technology, specifically electrolysis and material storage of hydrogen</a:t>
            </a:r>
          </a:p>
        </p:txBody>
      </p:sp>
      <p:sp>
        <p:nvSpPr>
          <p:cNvPr id="4" name="Slide Number Placeholder 3"/>
          <p:cNvSpPr>
            <a:spLocks noGrp="1"/>
          </p:cNvSpPr>
          <p:nvPr>
            <p:ph type="sldNum" sz="quarter" idx="5"/>
          </p:nvPr>
        </p:nvSpPr>
        <p:spPr/>
        <p:txBody>
          <a:bodyPr/>
          <a:lstStyle/>
          <a:p>
            <a:fld id="{F63D069D-32A3-46B1-9FF4-ED812167E7AD}" type="slidenum">
              <a:rPr lang="en-US" smtClean="0"/>
              <a:t>1</a:t>
            </a:fld>
            <a:endParaRPr lang="en-US"/>
          </a:p>
        </p:txBody>
      </p:sp>
    </p:spTree>
    <p:extLst>
      <p:ext uri="{BB962C8B-B14F-4D97-AF65-F5344CB8AC3E}">
        <p14:creationId xmlns:p14="http://schemas.microsoft.com/office/powerpoint/2010/main" val="287813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10</a:t>
            </a:fld>
            <a:endParaRPr lang="en-US"/>
          </a:p>
        </p:txBody>
      </p:sp>
    </p:spTree>
    <p:extLst>
      <p:ext uri="{BB962C8B-B14F-4D97-AF65-F5344CB8AC3E}">
        <p14:creationId xmlns:p14="http://schemas.microsoft.com/office/powerpoint/2010/main" val="969245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11</a:t>
            </a:fld>
            <a:endParaRPr lang="en-US"/>
          </a:p>
        </p:txBody>
      </p:sp>
    </p:spTree>
    <p:extLst>
      <p:ext uri="{BB962C8B-B14F-4D97-AF65-F5344CB8AC3E}">
        <p14:creationId xmlns:p14="http://schemas.microsoft.com/office/powerpoint/2010/main" val="1639872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Grant</a:t>
            </a:r>
          </a:p>
          <a:p>
            <a:r>
              <a:rPr lang="en-US">
                <a:cs typeface="Calibri"/>
              </a:rPr>
              <a:t>More explanation</a:t>
            </a:r>
          </a:p>
          <a:p>
            <a:r>
              <a:rPr lang="en-US">
                <a:cs typeface="Calibri"/>
              </a:rPr>
              <a:t>Describe polycarbonate layers</a:t>
            </a:r>
          </a:p>
        </p:txBody>
      </p:sp>
      <p:sp>
        <p:nvSpPr>
          <p:cNvPr id="4" name="Slide Number Placeholder 3"/>
          <p:cNvSpPr>
            <a:spLocks noGrp="1"/>
          </p:cNvSpPr>
          <p:nvPr>
            <p:ph type="sldNum" sz="quarter" idx="5"/>
          </p:nvPr>
        </p:nvSpPr>
        <p:spPr/>
        <p:txBody>
          <a:bodyPr/>
          <a:lstStyle/>
          <a:p>
            <a:fld id="{F63D069D-32A3-46B1-9FF4-ED812167E7AD}" type="slidenum">
              <a:rPr lang="en-US" smtClean="0"/>
              <a:t>12</a:t>
            </a:fld>
            <a:endParaRPr lang="en-US"/>
          </a:p>
        </p:txBody>
      </p:sp>
    </p:spTree>
    <p:extLst>
      <p:ext uri="{BB962C8B-B14F-4D97-AF65-F5344CB8AC3E}">
        <p14:creationId xmlns:p14="http://schemas.microsoft.com/office/powerpoint/2010/main" val="2220587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a:p>
            <a:r>
              <a:rPr lang="en-US"/>
              <a:t>Show where we are getting it from</a:t>
            </a:r>
          </a:p>
        </p:txBody>
      </p:sp>
      <p:sp>
        <p:nvSpPr>
          <p:cNvPr id="4" name="Slide Number Placeholder 3"/>
          <p:cNvSpPr>
            <a:spLocks noGrp="1"/>
          </p:cNvSpPr>
          <p:nvPr>
            <p:ph type="sldNum" sz="quarter" idx="5"/>
          </p:nvPr>
        </p:nvSpPr>
        <p:spPr/>
        <p:txBody>
          <a:bodyPr/>
          <a:lstStyle/>
          <a:p>
            <a:fld id="{F63D069D-32A3-46B1-9FF4-ED812167E7AD}" type="slidenum">
              <a:rPr lang="en-US" smtClean="0"/>
              <a:t>13</a:t>
            </a:fld>
            <a:endParaRPr lang="en-US"/>
          </a:p>
        </p:txBody>
      </p:sp>
    </p:spTree>
    <p:extLst>
      <p:ext uri="{BB962C8B-B14F-4D97-AF65-F5344CB8AC3E}">
        <p14:creationId xmlns:p14="http://schemas.microsoft.com/office/powerpoint/2010/main" val="2885781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a:p>
            <a:r>
              <a:rPr lang="en-US"/>
              <a:t>Show where we are getting it from</a:t>
            </a:r>
          </a:p>
        </p:txBody>
      </p:sp>
      <p:sp>
        <p:nvSpPr>
          <p:cNvPr id="4" name="Slide Number Placeholder 3"/>
          <p:cNvSpPr>
            <a:spLocks noGrp="1"/>
          </p:cNvSpPr>
          <p:nvPr>
            <p:ph type="sldNum" sz="quarter" idx="5"/>
          </p:nvPr>
        </p:nvSpPr>
        <p:spPr/>
        <p:txBody>
          <a:bodyPr/>
          <a:lstStyle/>
          <a:p>
            <a:fld id="{F63D069D-32A3-46B1-9FF4-ED812167E7AD}" type="slidenum">
              <a:rPr lang="en-US" smtClean="0"/>
              <a:t>14</a:t>
            </a:fld>
            <a:endParaRPr lang="en-US"/>
          </a:p>
        </p:txBody>
      </p:sp>
    </p:spTree>
    <p:extLst>
      <p:ext uri="{BB962C8B-B14F-4D97-AF65-F5344CB8AC3E}">
        <p14:creationId xmlns:p14="http://schemas.microsoft.com/office/powerpoint/2010/main" val="201847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a:p>
            <a:r>
              <a:rPr lang="en-US"/>
              <a:t>Show where we are getting it from</a:t>
            </a:r>
          </a:p>
        </p:txBody>
      </p:sp>
      <p:sp>
        <p:nvSpPr>
          <p:cNvPr id="4" name="Slide Number Placeholder 3"/>
          <p:cNvSpPr>
            <a:spLocks noGrp="1"/>
          </p:cNvSpPr>
          <p:nvPr>
            <p:ph type="sldNum" sz="quarter" idx="5"/>
          </p:nvPr>
        </p:nvSpPr>
        <p:spPr/>
        <p:txBody>
          <a:bodyPr/>
          <a:lstStyle/>
          <a:p>
            <a:fld id="{F63D069D-32A3-46B1-9FF4-ED812167E7AD}" type="slidenum">
              <a:rPr lang="en-US" smtClean="0"/>
              <a:t>15</a:t>
            </a:fld>
            <a:endParaRPr lang="en-US"/>
          </a:p>
        </p:txBody>
      </p:sp>
    </p:spTree>
    <p:extLst>
      <p:ext uri="{BB962C8B-B14F-4D97-AF65-F5344CB8AC3E}">
        <p14:creationId xmlns:p14="http://schemas.microsoft.com/office/powerpoint/2010/main" val="2736381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a:p>
            <a:r>
              <a:rPr lang="en-US"/>
              <a:t>Show where we are getting it from</a:t>
            </a:r>
          </a:p>
        </p:txBody>
      </p:sp>
      <p:sp>
        <p:nvSpPr>
          <p:cNvPr id="4" name="Slide Number Placeholder 3"/>
          <p:cNvSpPr>
            <a:spLocks noGrp="1"/>
          </p:cNvSpPr>
          <p:nvPr>
            <p:ph type="sldNum" sz="quarter" idx="5"/>
          </p:nvPr>
        </p:nvSpPr>
        <p:spPr/>
        <p:txBody>
          <a:bodyPr/>
          <a:lstStyle/>
          <a:p>
            <a:fld id="{F63D069D-32A3-46B1-9FF4-ED812167E7AD}" type="slidenum">
              <a:rPr lang="en-US" smtClean="0"/>
              <a:t>16</a:t>
            </a:fld>
            <a:endParaRPr lang="en-US"/>
          </a:p>
        </p:txBody>
      </p:sp>
    </p:spTree>
    <p:extLst>
      <p:ext uri="{BB962C8B-B14F-4D97-AF65-F5344CB8AC3E}">
        <p14:creationId xmlns:p14="http://schemas.microsoft.com/office/powerpoint/2010/main" val="2399918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Times New Roman" panose="02020603050405020304" pitchFamily="18" charset="0"/>
              </a:rPr>
              <a:t>Hannah- Inserted into the pipe is the material storage capsule. This capsule is a hollow steel tube with a 1 micron mesh on the ends to allow hydrogen to flow but not allow water into the material. The storage material we used is </a:t>
            </a:r>
            <a:r>
              <a:rPr lang="en-US" b="0" i="0" err="1">
                <a:effectLst/>
                <a:latin typeface="Times New Roman" panose="02020603050405020304" pitchFamily="18" charset="0"/>
              </a:rPr>
              <a:t>LiCN</a:t>
            </a:r>
            <a:r>
              <a:rPr lang="en-US" b="0" i="0">
                <a:effectLst/>
                <a:latin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F63D069D-32A3-46B1-9FF4-ED812167E7AD}" type="slidenum">
              <a:rPr lang="en-US" smtClean="0"/>
              <a:t>17</a:t>
            </a:fld>
            <a:endParaRPr lang="en-US"/>
          </a:p>
        </p:txBody>
      </p:sp>
    </p:spTree>
    <p:extLst>
      <p:ext uri="{BB962C8B-B14F-4D97-AF65-F5344CB8AC3E}">
        <p14:creationId xmlns:p14="http://schemas.microsoft.com/office/powerpoint/2010/main" val="2171868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Times New Roman" panose="02020603050405020304" pitchFamily="18" charset="0"/>
              </a:rPr>
              <a:t>Hannah</a:t>
            </a:r>
          </a:p>
          <a:p>
            <a:r>
              <a:rPr lang="en-US" b="0" i="0">
                <a:effectLst/>
                <a:latin typeface="Times New Roman" panose="02020603050405020304" pitchFamily="18" charset="0"/>
              </a:rPr>
              <a:t>This is because the porous structures allow the hydrogen into interior of the nanotubes and pore edges containing double bonded nitrogen provide the active sites for adsorption of hydrogen either physically or chemically. </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18</a:t>
            </a:fld>
            <a:endParaRPr lang="en-US"/>
          </a:p>
        </p:txBody>
      </p:sp>
    </p:spTree>
    <p:extLst>
      <p:ext uri="{BB962C8B-B14F-4D97-AF65-F5344CB8AC3E}">
        <p14:creationId xmlns:p14="http://schemas.microsoft.com/office/powerpoint/2010/main" val="286452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19</a:t>
            </a:fld>
            <a:endParaRPr lang="en-US"/>
          </a:p>
        </p:txBody>
      </p:sp>
    </p:spTree>
    <p:extLst>
      <p:ext uri="{BB962C8B-B14F-4D97-AF65-F5344CB8AC3E}">
        <p14:creationId xmlns:p14="http://schemas.microsoft.com/office/powerpoint/2010/main" val="154938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2</a:t>
            </a:fld>
            <a:endParaRPr lang="en-US"/>
          </a:p>
        </p:txBody>
      </p:sp>
    </p:spTree>
    <p:extLst>
      <p:ext uri="{BB962C8B-B14F-4D97-AF65-F5344CB8AC3E}">
        <p14:creationId xmlns:p14="http://schemas.microsoft.com/office/powerpoint/2010/main" val="2267310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20</a:t>
            </a:fld>
            <a:endParaRPr lang="en-US"/>
          </a:p>
        </p:txBody>
      </p:sp>
    </p:spTree>
    <p:extLst>
      <p:ext uri="{BB962C8B-B14F-4D97-AF65-F5344CB8AC3E}">
        <p14:creationId xmlns:p14="http://schemas.microsoft.com/office/powerpoint/2010/main" val="2399671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21</a:t>
            </a:fld>
            <a:endParaRPr lang="en-US"/>
          </a:p>
        </p:txBody>
      </p:sp>
    </p:spTree>
    <p:extLst>
      <p:ext uri="{BB962C8B-B14F-4D97-AF65-F5344CB8AC3E}">
        <p14:creationId xmlns:p14="http://schemas.microsoft.com/office/powerpoint/2010/main" val="1870997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22</a:t>
            </a:fld>
            <a:endParaRPr lang="en-US"/>
          </a:p>
        </p:txBody>
      </p:sp>
    </p:spTree>
    <p:extLst>
      <p:ext uri="{BB962C8B-B14F-4D97-AF65-F5344CB8AC3E}">
        <p14:creationId xmlns:p14="http://schemas.microsoft.com/office/powerpoint/2010/main" val="922452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23</a:t>
            </a:fld>
            <a:endParaRPr lang="en-US"/>
          </a:p>
        </p:txBody>
      </p:sp>
    </p:spTree>
    <p:extLst>
      <p:ext uri="{BB962C8B-B14F-4D97-AF65-F5344CB8AC3E}">
        <p14:creationId xmlns:p14="http://schemas.microsoft.com/office/powerpoint/2010/main" val="1397631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24</a:t>
            </a:fld>
            <a:endParaRPr lang="en-US"/>
          </a:p>
        </p:txBody>
      </p:sp>
    </p:spTree>
    <p:extLst>
      <p:ext uri="{BB962C8B-B14F-4D97-AF65-F5344CB8AC3E}">
        <p14:creationId xmlns:p14="http://schemas.microsoft.com/office/powerpoint/2010/main" val="3489292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25</a:t>
            </a:fld>
            <a:endParaRPr lang="en-US"/>
          </a:p>
        </p:txBody>
      </p:sp>
    </p:spTree>
    <p:extLst>
      <p:ext uri="{BB962C8B-B14F-4D97-AF65-F5344CB8AC3E}">
        <p14:creationId xmlns:p14="http://schemas.microsoft.com/office/powerpoint/2010/main" val="188887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26</a:t>
            </a:fld>
            <a:endParaRPr lang="en-US"/>
          </a:p>
        </p:txBody>
      </p:sp>
    </p:spTree>
    <p:extLst>
      <p:ext uri="{BB962C8B-B14F-4D97-AF65-F5344CB8AC3E}">
        <p14:creationId xmlns:p14="http://schemas.microsoft.com/office/powerpoint/2010/main" val="1338705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27</a:t>
            </a:fld>
            <a:endParaRPr lang="en-US"/>
          </a:p>
        </p:txBody>
      </p:sp>
    </p:spTree>
    <p:extLst>
      <p:ext uri="{BB962C8B-B14F-4D97-AF65-F5344CB8AC3E}">
        <p14:creationId xmlns:p14="http://schemas.microsoft.com/office/powerpoint/2010/main" val="987924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29</a:t>
            </a:fld>
            <a:endParaRPr lang="en-US"/>
          </a:p>
        </p:txBody>
      </p:sp>
    </p:spTree>
    <p:extLst>
      <p:ext uri="{BB962C8B-B14F-4D97-AF65-F5344CB8AC3E}">
        <p14:creationId xmlns:p14="http://schemas.microsoft.com/office/powerpoint/2010/main" val="1997894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fld id="{F63D069D-32A3-46B1-9FF4-ED812167E7AD}" type="slidenum">
              <a:rPr lang="en-US" smtClean="0"/>
              <a:t>30</a:t>
            </a:fld>
            <a:endParaRPr lang="en-US"/>
          </a:p>
        </p:txBody>
      </p:sp>
    </p:spTree>
    <p:extLst>
      <p:ext uri="{BB962C8B-B14F-4D97-AF65-F5344CB8AC3E}">
        <p14:creationId xmlns:p14="http://schemas.microsoft.com/office/powerpoint/2010/main" val="358308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endParaRPr lang="en-US">
              <a:cs typeface="Calibri"/>
            </a:endParaRPr>
          </a:p>
        </p:txBody>
      </p:sp>
      <p:sp>
        <p:nvSpPr>
          <p:cNvPr id="4" name="Slide Number Placeholder 3"/>
          <p:cNvSpPr>
            <a:spLocks noGrp="1"/>
          </p:cNvSpPr>
          <p:nvPr>
            <p:ph type="sldNum" sz="quarter" idx="5"/>
          </p:nvPr>
        </p:nvSpPr>
        <p:spPr/>
        <p:txBody>
          <a:bodyPr/>
          <a:lstStyle/>
          <a:p>
            <a:fld id="{F63D069D-32A3-46B1-9FF4-ED812167E7AD}" type="slidenum">
              <a:rPr lang="en-US" smtClean="0"/>
              <a:t>3</a:t>
            </a:fld>
            <a:endParaRPr lang="en-US"/>
          </a:p>
        </p:txBody>
      </p:sp>
    </p:spTree>
    <p:extLst>
      <p:ext uri="{BB962C8B-B14F-4D97-AF65-F5344CB8AC3E}">
        <p14:creationId xmlns:p14="http://schemas.microsoft.com/office/powerpoint/2010/main" val="3317068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Grant</a:t>
            </a:r>
          </a:p>
          <a:p>
            <a:r>
              <a:rPr lang="en-US">
                <a:cs typeface="Calibri"/>
              </a:rPr>
              <a:t>Mention heat to 300C</a:t>
            </a:r>
          </a:p>
        </p:txBody>
      </p:sp>
      <p:sp>
        <p:nvSpPr>
          <p:cNvPr id="4" name="Slide Number Placeholder 3"/>
          <p:cNvSpPr>
            <a:spLocks noGrp="1"/>
          </p:cNvSpPr>
          <p:nvPr>
            <p:ph type="sldNum" sz="quarter" idx="5"/>
          </p:nvPr>
        </p:nvSpPr>
        <p:spPr/>
        <p:txBody>
          <a:bodyPr/>
          <a:lstStyle/>
          <a:p>
            <a:fld id="{F63D069D-32A3-46B1-9FF4-ED812167E7AD}" type="slidenum">
              <a:rPr lang="en-US" smtClean="0"/>
              <a:t>31</a:t>
            </a:fld>
            <a:endParaRPr lang="en-US"/>
          </a:p>
        </p:txBody>
      </p:sp>
    </p:spTree>
    <p:extLst>
      <p:ext uri="{BB962C8B-B14F-4D97-AF65-F5344CB8AC3E}">
        <p14:creationId xmlns:p14="http://schemas.microsoft.com/office/powerpoint/2010/main" val="3325347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Grant</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32</a:t>
            </a:fld>
            <a:endParaRPr lang="en-US"/>
          </a:p>
        </p:txBody>
      </p:sp>
    </p:spTree>
    <p:extLst>
      <p:ext uri="{BB962C8B-B14F-4D97-AF65-F5344CB8AC3E}">
        <p14:creationId xmlns:p14="http://schemas.microsoft.com/office/powerpoint/2010/main" val="2712171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D069D-32A3-46B1-9FF4-ED812167E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609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p:txBody>
      </p:sp>
      <p:sp>
        <p:nvSpPr>
          <p:cNvPr id="4" name="Slide Number Placeholder 3"/>
          <p:cNvSpPr>
            <a:spLocks noGrp="1"/>
          </p:cNvSpPr>
          <p:nvPr>
            <p:ph type="sldNum" sz="quarter" idx="5"/>
          </p:nvPr>
        </p:nvSpPr>
        <p:spPr/>
        <p:txBody>
          <a:bodyPr/>
          <a:lstStyle/>
          <a:p>
            <a:fld id="{F63D069D-32A3-46B1-9FF4-ED812167E7AD}" type="slidenum">
              <a:rPr lang="en-US" smtClean="0"/>
              <a:t>34</a:t>
            </a:fld>
            <a:endParaRPr lang="en-US"/>
          </a:p>
        </p:txBody>
      </p:sp>
    </p:spTree>
    <p:extLst>
      <p:ext uri="{BB962C8B-B14F-4D97-AF65-F5344CB8AC3E}">
        <p14:creationId xmlns:p14="http://schemas.microsoft.com/office/powerpoint/2010/main" val="803705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36</a:t>
            </a:fld>
            <a:endParaRPr lang="en-US"/>
          </a:p>
        </p:txBody>
      </p:sp>
    </p:spTree>
    <p:extLst>
      <p:ext uri="{BB962C8B-B14F-4D97-AF65-F5344CB8AC3E}">
        <p14:creationId xmlns:p14="http://schemas.microsoft.com/office/powerpoint/2010/main" val="3848538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a:p>
            <a:r>
              <a:rPr lang="en-US"/>
              <a:t>Estimated amount of hydrogen needed</a:t>
            </a:r>
          </a:p>
        </p:txBody>
      </p:sp>
      <p:sp>
        <p:nvSpPr>
          <p:cNvPr id="4" name="Slide Number Placeholder 3"/>
          <p:cNvSpPr>
            <a:spLocks noGrp="1"/>
          </p:cNvSpPr>
          <p:nvPr>
            <p:ph type="sldNum" sz="quarter" idx="5"/>
          </p:nvPr>
        </p:nvSpPr>
        <p:spPr/>
        <p:txBody>
          <a:bodyPr/>
          <a:lstStyle/>
          <a:p>
            <a:fld id="{F63D069D-32A3-46B1-9FF4-ED812167E7AD}" type="slidenum">
              <a:rPr lang="en-US" smtClean="0"/>
              <a:t>37</a:t>
            </a:fld>
            <a:endParaRPr lang="en-US"/>
          </a:p>
        </p:txBody>
      </p:sp>
    </p:spTree>
    <p:extLst>
      <p:ext uri="{BB962C8B-B14F-4D97-AF65-F5344CB8AC3E}">
        <p14:creationId xmlns:p14="http://schemas.microsoft.com/office/powerpoint/2010/main" val="1815972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38</a:t>
            </a:fld>
            <a:endParaRPr lang="en-US"/>
          </a:p>
        </p:txBody>
      </p:sp>
    </p:spTree>
    <p:extLst>
      <p:ext uri="{BB962C8B-B14F-4D97-AF65-F5344CB8AC3E}">
        <p14:creationId xmlns:p14="http://schemas.microsoft.com/office/powerpoint/2010/main" val="1004587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39</a:t>
            </a:fld>
            <a:endParaRPr lang="en-US"/>
          </a:p>
        </p:txBody>
      </p:sp>
    </p:spTree>
    <p:extLst>
      <p:ext uri="{BB962C8B-B14F-4D97-AF65-F5344CB8AC3E}">
        <p14:creationId xmlns:p14="http://schemas.microsoft.com/office/powerpoint/2010/main" val="217589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40</a:t>
            </a:fld>
            <a:endParaRPr lang="en-US"/>
          </a:p>
        </p:txBody>
      </p:sp>
    </p:spTree>
    <p:extLst>
      <p:ext uri="{BB962C8B-B14F-4D97-AF65-F5344CB8AC3E}">
        <p14:creationId xmlns:p14="http://schemas.microsoft.com/office/powerpoint/2010/main" val="1733747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 Wolf</a:t>
            </a:r>
          </a:p>
        </p:txBody>
      </p:sp>
      <p:sp>
        <p:nvSpPr>
          <p:cNvPr id="4" name="Slide Number Placeholder 3"/>
          <p:cNvSpPr>
            <a:spLocks noGrp="1"/>
          </p:cNvSpPr>
          <p:nvPr>
            <p:ph type="sldNum" sz="quarter" idx="5"/>
          </p:nvPr>
        </p:nvSpPr>
        <p:spPr/>
        <p:txBody>
          <a:bodyPr/>
          <a:lstStyle/>
          <a:p>
            <a:fld id="{F63D069D-32A3-46B1-9FF4-ED812167E7AD}" type="slidenum">
              <a:rPr lang="en-US" smtClean="0"/>
              <a:t>41</a:t>
            </a:fld>
            <a:endParaRPr lang="en-US"/>
          </a:p>
        </p:txBody>
      </p:sp>
    </p:spTree>
    <p:extLst>
      <p:ext uri="{BB962C8B-B14F-4D97-AF65-F5344CB8AC3E}">
        <p14:creationId xmlns:p14="http://schemas.microsoft.com/office/powerpoint/2010/main" val="97524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a:p>
            <a:r>
              <a:rPr lang="en-US"/>
              <a:t>Nancy and </a:t>
            </a:r>
            <a:r>
              <a:rPr lang="en-US" err="1"/>
              <a:t>tracy</a:t>
            </a:r>
            <a:r>
              <a:rPr lang="en-US"/>
              <a:t> </a:t>
            </a:r>
            <a:r>
              <a:rPr lang="en-US" err="1"/>
              <a:t>doryland</a:t>
            </a:r>
            <a:r>
              <a:rPr lang="en-US"/>
              <a:t> wind tunnel</a:t>
            </a:r>
          </a:p>
        </p:txBody>
      </p:sp>
      <p:sp>
        <p:nvSpPr>
          <p:cNvPr id="4" name="Slide Number Placeholder 3"/>
          <p:cNvSpPr>
            <a:spLocks noGrp="1"/>
          </p:cNvSpPr>
          <p:nvPr>
            <p:ph type="sldNum" sz="quarter" idx="5"/>
          </p:nvPr>
        </p:nvSpPr>
        <p:spPr/>
        <p:txBody>
          <a:bodyPr/>
          <a:lstStyle/>
          <a:p>
            <a:fld id="{F63D069D-32A3-46B1-9FF4-ED812167E7AD}" type="slidenum">
              <a:rPr lang="en-US" smtClean="0"/>
              <a:t>4</a:t>
            </a:fld>
            <a:endParaRPr lang="en-US"/>
          </a:p>
        </p:txBody>
      </p:sp>
    </p:spTree>
    <p:extLst>
      <p:ext uri="{BB962C8B-B14F-4D97-AF65-F5344CB8AC3E}">
        <p14:creationId xmlns:p14="http://schemas.microsoft.com/office/powerpoint/2010/main" val="674285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42</a:t>
            </a:fld>
            <a:endParaRPr lang="en-US"/>
          </a:p>
        </p:txBody>
      </p:sp>
    </p:spTree>
    <p:extLst>
      <p:ext uri="{BB962C8B-B14F-4D97-AF65-F5344CB8AC3E}">
        <p14:creationId xmlns:p14="http://schemas.microsoft.com/office/powerpoint/2010/main" val="94406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43</a:t>
            </a:fld>
            <a:endParaRPr lang="en-US"/>
          </a:p>
        </p:txBody>
      </p:sp>
    </p:spTree>
    <p:extLst>
      <p:ext uri="{BB962C8B-B14F-4D97-AF65-F5344CB8AC3E}">
        <p14:creationId xmlns:p14="http://schemas.microsoft.com/office/powerpoint/2010/main" val="2178207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44</a:t>
            </a:fld>
            <a:endParaRPr lang="en-US"/>
          </a:p>
        </p:txBody>
      </p:sp>
    </p:spTree>
    <p:extLst>
      <p:ext uri="{BB962C8B-B14F-4D97-AF65-F5344CB8AC3E}">
        <p14:creationId xmlns:p14="http://schemas.microsoft.com/office/powerpoint/2010/main" val="684738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45</a:t>
            </a:fld>
            <a:endParaRPr lang="en-US"/>
          </a:p>
        </p:txBody>
      </p:sp>
    </p:spTree>
    <p:extLst>
      <p:ext uri="{BB962C8B-B14F-4D97-AF65-F5344CB8AC3E}">
        <p14:creationId xmlns:p14="http://schemas.microsoft.com/office/powerpoint/2010/main" val="216696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46</a:t>
            </a:fld>
            <a:endParaRPr lang="en-US"/>
          </a:p>
        </p:txBody>
      </p:sp>
    </p:spTree>
    <p:extLst>
      <p:ext uri="{BB962C8B-B14F-4D97-AF65-F5344CB8AC3E}">
        <p14:creationId xmlns:p14="http://schemas.microsoft.com/office/powerpoint/2010/main" val="3206866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47</a:t>
            </a:fld>
            <a:endParaRPr lang="en-US"/>
          </a:p>
        </p:txBody>
      </p:sp>
    </p:spTree>
    <p:extLst>
      <p:ext uri="{BB962C8B-B14F-4D97-AF65-F5344CB8AC3E}">
        <p14:creationId xmlns:p14="http://schemas.microsoft.com/office/powerpoint/2010/main" val="1262605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48</a:t>
            </a:fld>
            <a:endParaRPr lang="en-US"/>
          </a:p>
        </p:txBody>
      </p:sp>
    </p:spTree>
    <p:extLst>
      <p:ext uri="{BB962C8B-B14F-4D97-AF65-F5344CB8AC3E}">
        <p14:creationId xmlns:p14="http://schemas.microsoft.com/office/powerpoint/2010/main" val="1837059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49</a:t>
            </a:fld>
            <a:endParaRPr lang="en-US"/>
          </a:p>
        </p:txBody>
      </p:sp>
    </p:spTree>
    <p:extLst>
      <p:ext uri="{BB962C8B-B14F-4D97-AF65-F5344CB8AC3E}">
        <p14:creationId xmlns:p14="http://schemas.microsoft.com/office/powerpoint/2010/main" val="4250828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50</a:t>
            </a:fld>
            <a:endParaRPr lang="en-US"/>
          </a:p>
        </p:txBody>
      </p:sp>
    </p:spTree>
    <p:extLst>
      <p:ext uri="{BB962C8B-B14F-4D97-AF65-F5344CB8AC3E}">
        <p14:creationId xmlns:p14="http://schemas.microsoft.com/office/powerpoint/2010/main" val="4222560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51</a:t>
            </a:fld>
            <a:endParaRPr lang="en-US"/>
          </a:p>
        </p:txBody>
      </p:sp>
    </p:spTree>
    <p:extLst>
      <p:ext uri="{BB962C8B-B14F-4D97-AF65-F5344CB8AC3E}">
        <p14:creationId xmlns:p14="http://schemas.microsoft.com/office/powerpoint/2010/main" val="2728697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5</a:t>
            </a:fld>
            <a:endParaRPr lang="en-US"/>
          </a:p>
        </p:txBody>
      </p:sp>
    </p:spTree>
    <p:extLst>
      <p:ext uri="{BB962C8B-B14F-4D97-AF65-F5344CB8AC3E}">
        <p14:creationId xmlns:p14="http://schemas.microsoft.com/office/powerpoint/2010/main" val="1660773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52</a:t>
            </a:fld>
            <a:endParaRPr lang="en-US"/>
          </a:p>
        </p:txBody>
      </p:sp>
    </p:spTree>
    <p:extLst>
      <p:ext uri="{BB962C8B-B14F-4D97-AF65-F5344CB8AC3E}">
        <p14:creationId xmlns:p14="http://schemas.microsoft.com/office/powerpoint/2010/main" val="37321363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53</a:t>
            </a:fld>
            <a:endParaRPr lang="en-US"/>
          </a:p>
        </p:txBody>
      </p:sp>
    </p:spTree>
    <p:extLst>
      <p:ext uri="{BB962C8B-B14F-4D97-AF65-F5344CB8AC3E}">
        <p14:creationId xmlns:p14="http://schemas.microsoft.com/office/powerpoint/2010/main" val="2966120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common catalyst used for steam-methane is typically nickel but research has been done showing that the noble metals can also work. This process produces hydrogen gas, carbon monoxide, and a small amount of carbon dioxide. DOE did not specify how much CO2 was produced.</a:t>
            </a:r>
          </a:p>
        </p:txBody>
      </p:sp>
      <p:sp>
        <p:nvSpPr>
          <p:cNvPr id="4" name="Slide Number Placeholder 3"/>
          <p:cNvSpPr>
            <a:spLocks noGrp="1"/>
          </p:cNvSpPr>
          <p:nvPr>
            <p:ph type="sldNum" sz="quarter" idx="5"/>
          </p:nvPr>
        </p:nvSpPr>
        <p:spPr/>
        <p:txBody>
          <a:bodyPr/>
          <a:lstStyle/>
          <a:p>
            <a:fld id="{F63D069D-32A3-46B1-9FF4-ED812167E7AD}" type="slidenum">
              <a:rPr lang="en-US" smtClean="0"/>
              <a:t>57</a:t>
            </a:fld>
            <a:endParaRPr lang="en-US"/>
          </a:p>
        </p:txBody>
      </p:sp>
    </p:spTree>
    <p:extLst>
      <p:ext uri="{BB962C8B-B14F-4D97-AF65-F5344CB8AC3E}">
        <p14:creationId xmlns:p14="http://schemas.microsoft.com/office/powerpoint/2010/main" val="1629999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a complete cycle, the bacteria will need some amount of filtration provided, before adding more water. This filtration will remove all nitrates and acidic biproduct chemicals that was produced during a full cycle. During this process the bacteria will consume a percentage of the hydrogen gas, making the gas production rates and net efficiency of the system low.</a:t>
            </a:r>
          </a:p>
        </p:txBody>
      </p:sp>
      <p:sp>
        <p:nvSpPr>
          <p:cNvPr id="4" name="Slide Number Placeholder 3"/>
          <p:cNvSpPr>
            <a:spLocks noGrp="1"/>
          </p:cNvSpPr>
          <p:nvPr>
            <p:ph type="sldNum" sz="quarter" idx="5"/>
          </p:nvPr>
        </p:nvSpPr>
        <p:spPr/>
        <p:txBody>
          <a:bodyPr/>
          <a:lstStyle/>
          <a:p>
            <a:fld id="{F63D069D-32A3-46B1-9FF4-ED812167E7AD}" type="slidenum">
              <a:rPr lang="en-US" smtClean="0"/>
              <a:t>58</a:t>
            </a:fld>
            <a:endParaRPr lang="en-US"/>
          </a:p>
        </p:txBody>
      </p:sp>
    </p:spTree>
    <p:extLst>
      <p:ext uri="{BB962C8B-B14F-4D97-AF65-F5344CB8AC3E}">
        <p14:creationId xmlns:p14="http://schemas.microsoft.com/office/powerpoint/2010/main" val="23031491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59</a:t>
            </a:fld>
            <a:endParaRPr lang="en-US"/>
          </a:p>
        </p:txBody>
      </p:sp>
    </p:spTree>
    <p:extLst>
      <p:ext uri="{BB962C8B-B14F-4D97-AF65-F5344CB8AC3E}">
        <p14:creationId xmlns:p14="http://schemas.microsoft.com/office/powerpoint/2010/main" val="2323067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Grant 1.25 in by resistance of saltwater  2 ohms per meter</a:t>
            </a:r>
          </a:p>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69</a:t>
            </a:fld>
            <a:endParaRPr lang="en-US"/>
          </a:p>
        </p:txBody>
      </p:sp>
    </p:spTree>
    <p:extLst>
      <p:ext uri="{BB962C8B-B14F-4D97-AF65-F5344CB8AC3E}">
        <p14:creationId xmlns:p14="http://schemas.microsoft.com/office/powerpoint/2010/main" val="3290440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70</a:t>
            </a:fld>
            <a:endParaRPr lang="en-US"/>
          </a:p>
        </p:txBody>
      </p:sp>
    </p:spTree>
    <p:extLst>
      <p:ext uri="{BB962C8B-B14F-4D97-AF65-F5344CB8AC3E}">
        <p14:creationId xmlns:p14="http://schemas.microsoft.com/office/powerpoint/2010/main" val="259727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 Using Hydrogen as a fuel is a potential clean energy solution across many applications, including transportation. Toyota is developing personal vehicles and commercial vehicles that use hydrogen as fuel. A potential problem with hydrogen is that it is currently stored at high pressures or cryogenic temperatures. This is extremely heavy and is potentially dangerous.</a:t>
            </a:r>
          </a:p>
        </p:txBody>
      </p:sp>
      <p:sp>
        <p:nvSpPr>
          <p:cNvPr id="4" name="Slide Number Placeholder 3"/>
          <p:cNvSpPr>
            <a:spLocks noGrp="1"/>
          </p:cNvSpPr>
          <p:nvPr>
            <p:ph type="sldNum" sz="quarter" idx="5"/>
          </p:nvPr>
        </p:nvSpPr>
        <p:spPr/>
        <p:txBody>
          <a:bodyPr/>
          <a:lstStyle/>
          <a:p>
            <a:fld id="{F63D069D-32A3-46B1-9FF4-ED812167E7AD}" type="slidenum">
              <a:rPr lang="en-US" smtClean="0"/>
              <a:t>6</a:t>
            </a:fld>
            <a:endParaRPr lang="en-US"/>
          </a:p>
        </p:txBody>
      </p:sp>
    </p:spTree>
    <p:extLst>
      <p:ext uri="{BB962C8B-B14F-4D97-AF65-F5344CB8AC3E}">
        <p14:creationId xmlns:p14="http://schemas.microsoft.com/office/powerpoint/2010/main" val="3289384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 – our purpose is… in order to create facilities to take advantage of the DOE funding FUEL CELL</a:t>
            </a:r>
          </a:p>
        </p:txBody>
      </p:sp>
      <p:sp>
        <p:nvSpPr>
          <p:cNvPr id="4" name="Slide Number Placeholder 3"/>
          <p:cNvSpPr>
            <a:spLocks noGrp="1"/>
          </p:cNvSpPr>
          <p:nvPr>
            <p:ph type="sldNum" sz="quarter" idx="5"/>
          </p:nvPr>
        </p:nvSpPr>
        <p:spPr/>
        <p:txBody>
          <a:bodyPr/>
          <a:lstStyle/>
          <a:p>
            <a:fld id="{F63D069D-32A3-46B1-9FF4-ED812167E7AD}" type="slidenum">
              <a:rPr lang="en-US" smtClean="0"/>
              <a:t>7</a:t>
            </a:fld>
            <a:endParaRPr lang="en-US"/>
          </a:p>
        </p:txBody>
      </p:sp>
    </p:spTree>
    <p:extLst>
      <p:ext uri="{BB962C8B-B14F-4D97-AF65-F5344CB8AC3E}">
        <p14:creationId xmlns:p14="http://schemas.microsoft.com/office/powerpoint/2010/main" val="745449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 In fulfilling our purpose we have created requirements.</a:t>
            </a:r>
          </a:p>
        </p:txBody>
      </p:sp>
      <p:sp>
        <p:nvSpPr>
          <p:cNvPr id="4" name="Slide Number Placeholder 3"/>
          <p:cNvSpPr>
            <a:spLocks noGrp="1"/>
          </p:cNvSpPr>
          <p:nvPr>
            <p:ph type="sldNum" sz="quarter" idx="5"/>
          </p:nvPr>
        </p:nvSpPr>
        <p:spPr/>
        <p:txBody>
          <a:bodyPr/>
          <a:lstStyle/>
          <a:p>
            <a:fld id="{F63D069D-32A3-46B1-9FF4-ED812167E7AD}" type="slidenum">
              <a:rPr lang="en-US" smtClean="0"/>
              <a:t>8</a:t>
            </a:fld>
            <a:endParaRPr lang="en-US"/>
          </a:p>
        </p:txBody>
      </p:sp>
    </p:spTree>
    <p:extLst>
      <p:ext uri="{BB962C8B-B14F-4D97-AF65-F5344CB8AC3E}">
        <p14:creationId xmlns:p14="http://schemas.microsoft.com/office/powerpoint/2010/main" val="124904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3D069D-32A3-46B1-9FF4-ED812167E7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96168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pn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5.svg"/><Relationship Id="rId2" Type="http://schemas.openxmlformats.org/officeDocument/2006/relationships/image" Target="../media/image16.png"/><Relationship Id="rId16" Type="http://schemas.openxmlformats.org/officeDocument/2006/relationships/image" Target="../media/image29.sv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sv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png"/><Relationship Id="rId3" Type="http://schemas.openxmlformats.org/officeDocument/2006/relationships/image" Target="../media/image31.svg"/><Relationship Id="rId7" Type="http://schemas.openxmlformats.org/officeDocument/2006/relationships/image" Target="../media/image21.svg"/><Relationship Id="rId12" Type="http://schemas.openxmlformats.org/officeDocument/2006/relationships/image" Target="../media/image25.svg"/><Relationship Id="rId2" Type="http://schemas.openxmlformats.org/officeDocument/2006/relationships/image" Target="../media/image30.png"/><Relationship Id="rId16" Type="http://schemas.openxmlformats.org/officeDocument/2006/relationships/image" Target="../media/image29.sv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svg"/><Relationship Id="rId1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32.png"/><Relationship Id="rId14" Type="http://schemas.openxmlformats.org/officeDocument/2006/relationships/image" Target="../media/image27.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png"/><Relationship Id="rId3" Type="http://schemas.openxmlformats.org/officeDocument/2006/relationships/image" Target="../media/image31.svg"/><Relationship Id="rId7" Type="http://schemas.openxmlformats.org/officeDocument/2006/relationships/image" Target="../media/image21.svg"/><Relationship Id="rId12" Type="http://schemas.openxmlformats.org/officeDocument/2006/relationships/image" Target="../media/image11.svg"/><Relationship Id="rId2" Type="http://schemas.openxmlformats.org/officeDocument/2006/relationships/image" Target="../media/image30.png"/><Relationship Id="rId16" Type="http://schemas.openxmlformats.org/officeDocument/2006/relationships/image" Target="../media/image29.sv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10.png"/><Relationship Id="rId5" Type="http://schemas.openxmlformats.org/officeDocument/2006/relationships/image" Target="../media/image19.svg"/><Relationship Id="rId15" Type="http://schemas.openxmlformats.org/officeDocument/2006/relationships/image" Target="../media/image28.png"/><Relationship Id="rId10" Type="http://schemas.openxmlformats.org/officeDocument/2006/relationships/image" Target="../media/image35.svg"/><Relationship Id="rId4" Type="http://schemas.openxmlformats.org/officeDocument/2006/relationships/image" Target="../media/image18.png"/><Relationship Id="rId9" Type="http://schemas.openxmlformats.org/officeDocument/2006/relationships/image" Target="../media/image34.png"/><Relationship Id="rId14" Type="http://schemas.openxmlformats.org/officeDocument/2006/relationships/image" Target="../media/image27.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png"/><Relationship Id="rId3" Type="http://schemas.openxmlformats.org/officeDocument/2006/relationships/image" Target="../media/image31.svg"/><Relationship Id="rId7" Type="http://schemas.openxmlformats.org/officeDocument/2006/relationships/image" Target="../media/image21.svg"/><Relationship Id="rId12" Type="http://schemas.openxmlformats.org/officeDocument/2006/relationships/image" Target="../media/image25.svg"/><Relationship Id="rId2" Type="http://schemas.openxmlformats.org/officeDocument/2006/relationships/image" Target="../media/image30.png"/><Relationship Id="rId16" Type="http://schemas.openxmlformats.org/officeDocument/2006/relationships/image" Target="../media/image29.sv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4.svg"/><Relationship Id="rId15" Type="http://schemas.openxmlformats.org/officeDocument/2006/relationships/image" Target="../media/image28.png"/><Relationship Id="rId10" Type="http://schemas.openxmlformats.org/officeDocument/2006/relationships/image" Target="../media/image35.svg"/><Relationship Id="rId4" Type="http://schemas.openxmlformats.org/officeDocument/2006/relationships/image" Target="../media/image3.png"/><Relationship Id="rId9" Type="http://schemas.openxmlformats.org/officeDocument/2006/relationships/image" Target="../media/image34.png"/><Relationship Id="rId14" Type="http://schemas.openxmlformats.org/officeDocument/2006/relationships/image" Target="../media/image27.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1.svg"/><Relationship Id="rId7" Type="http://schemas.openxmlformats.org/officeDocument/2006/relationships/image" Target="../media/image21.svg"/><Relationship Id="rId12" Type="http://schemas.openxmlformats.org/officeDocument/2006/relationships/image" Target="../media/image25.svg"/><Relationship Id="rId2" Type="http://schemas.openxmlformats.org/officeDocument/2006/relationships/image" Target="../media/image30.png"/><Relationship Id="rId16" Type="http://schemas.openxmlformats.org/officeDocument/2006/relationships/image" Target="../media/image29.sv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svg"/><Relationship Id="rId15" Type="http://schemas.openxmlformats.org/officeDocument/2006/relationships/image" Target="../media/image28.png"/><Relationship Id="rId10" Type="http://schemas.openxmlformats.org/officeDocument/2006/relationships/image" Target="../media/image35.svg"/><Relationship Id="rId4" Type="http://schemas.openxmlformats.org/officeDocument/2006/relationships/image" Target="../media/image18.png"/><Relationship Id="rId9" Type="http://schemas.openxmlformats.org/officeDocument/2006/relationships/image" Target="../media/image34.png"/><Relationship Id="rId14" Type="http://schemas.openxmlformats.org/officeDocument/2006/relationships/image" Target="../media/image13.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png"/><Relationship Id="rId3" Type="http://schemas.openxmlformats.org/officeDocument/2006/relationships/image" Target="../media/image31.svg"/><Relationship Id="rId7" Type="http://schemas.openxmlformats.org/officeDocument/2006/relationships/image" Target="../media/image6.svg"/><Relationship Id="rId12" Type="http://schemas.openxmlformats.org/officeDocument/2006/relationships/image" Target="../media/image25.svg"/><Relationship Id="rId2" Type="http://schemas.openxmlformats.org/officeDocument/2006/relationships/image" Target="../media/image30.png"/><Relationship Id="rId16" Type="http://schemas.openxmlformats.org/officeDocument/2006/relationships/image" Target="../media/image29.sv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image" Target="../media/image19.svg"/><Relationship Id="rId15" Type="http://schemas.openxmlformats.org/officeDocument/2006/relationships/image" Target="../media/image28.png"/><Relationship Id="rId10" Type="http://schemas.openxmlformats.org/officeDocument/2006/relationships/image" Target="../media/image35.svg"/><Relationship Id="rId4" Type="http://schemas.openxmlformats.org/officeDocument/2006/relationships/image" Target="../media/image18.png"/><Relationship Id="rId9" Type="http://schemas.openxmlformats.org/officeDocument/2006/relationships/image" Target="../media/image34.png"/><Relationship Id="rId14" Type="http://schemas.openxmlformats.org/officeDocument/2006/relationships/image" Target="../media/image27.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png"/><Relationship Id="rId3" Type="http://schemas.openxmlformats.org/officeDocument/2006/relationships/image" Target="../media/image31.svg"/><Relationship Id="rId7" Type="http://schemas.openxmlformats.org/officeDocument/2006/relationships/image" Target="../media/image21.svg"/><Relationship Id="rId12" Type="http://schemas.openxmlformats.org/officeDocument/2006/relationships/image" Target="../media/image25.svg"/><Relationship Id="rId2" Type="http://schemas.openxmlformats.org/officeDocument/2006/relationships/image" Target="../media/image30.png"/><Relationship Id="rId16" Type="http://schemas.openxmlformats.org/officeDocument/2006/relationships/image" Target="../media/image15.sv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svg"/><Relationship Id="rId15" Type="http://schemas.openxmlformats.org/officeDocument/2006/relationships/image" Target="../media/image14.png"/><Relationship Id="rId10" Type="http://schemas.openxmlformats.org/officeDocument/2006/relationships/image" Target="../media/image35.svg"/><Relationship Id="rId4" Type="http://schemas.openxmlformats.org/officeDocument/2006/relationships/image" Target="../media/image18.png"/><Relationship Id="rId9" Type="http://schemas.openxmlformats.org/officeDocument/2006/relationships/image" Target="../media/image34.png"/><Relationship Id="rId14" Type="http://schemas.openxmlformats.org/officeDocument/2006/relationships/image" Target="../media/image27.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FINAL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6589" y="444496"/>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5252" y="2818983"/>
            <a:ext cx="473962" cy="473962"/>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8299" y="4563473"/>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76305"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6" name="Graphic 5" descr="Clipboard Checked with solid fill">
            <a:extLst>
              <a:ext uri="{FF2B5EF4-FFF2-40B4-BE49-F238E27FC236}">
                <a16:creationId xmlns:a16="http://schemas.microsoft.com/office/drawing/2014/main" id="{BFEC0D99-1E27-2D91-90CE-4E386970580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43540" y="1255470"/>
            <a:ext cx="473963" cy="473963"/>
          </a:xfrm>
          <a:prstGeom prst="rect">
            <a:avLst/>
          </a:prstGeom>
        </p:spPr>
      </p:pic>
      <p:pic>
        <p:nvPicPr>
          <p:cNvPr id="9" name="Graphic 8" descr="Network diagram with solid fill">
            <a:extLst>
              <a:ext uri="{FF2B5EF4-FFF2-40B4-BE49-F238E27FC236}">
                <a16:creationId xmlns:a16="http://schemas.microsoft.com/office/drawing/2014/main" id="{9004DF3C-1104-B5CF-1D4F-C8BF6B68404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70970" y="2065367"/>
            <a:ext cx="473962" cy="473962"/>
          </a:xfrm>
          <a:prstGeom prst="rect">
            <a:avLst/>
          </a:prstGeom>
        </p:spPr>
      </p:pic>
      <p:pic>
        <p:nvPicPr>
          <p:cNvPr id="15" name="Graphic 14" descr="Warning with solid fill">
            <a:extLst>
              <a:ext uri="{FF2B5EF4-FFF2-40B4-BE49-F238E27FC236}">
                <a16:creationId xmlns:a16="http://schemas.microsoft.com/office/drawing/2014/main" id="{9C2B4B5E-877A-2C81-5387-89491E09BCBC}"/>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35919" y="3691228"/>
            <a:ext cx="473962" cy="473962"/>
          </a:xfrm>
          <a:prstGeom prst="rect">
            <a:avLst/>
          </a:prstGeom>
        </p:spPr>
      </p:pic>
      <p:pic>
        <p:nvPicPr>
          <p:cNvPr id="19" name="Graphic 18" descr="Race Flag with solid fill">
            <a:extLst>
              <a:ext uri="{FF2B5EF4-FFF2-40B4-BE49-F238E27FC236}">
                <a16:creationId xmlns:a16="http://schemas.microsoft.com/office/drawing/2014/main" id="{E65F8315-FE4C-D728-2793-4498F5915456}"/>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43539" y="5435718"/>
            <a:ext cx="473963" cy="473963"/>
          </a:xfrm>
          <a:prstGeom prst="rect">
            <a:avLst/>
          </a:prstGeom>
        </p:spPr>
      </p:pic>
    </p:spTree>
    <p:extLst>
      <p:ext uri="{BB962C8B-B14F-4D97-AF65-F5344CB8AC3E}">
        <p14:creationId xmlns:p14="http://schemas.microsoft.com/office/powerpoint/2010/main" val="3619654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1041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FINAL PROBL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6589" y="444496"/>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5252" y="2818983"/>
            <a:ext cx="473962" cy="473962"/>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8299" y="4563473"/>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94592" y="6417832"/>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6" name="Graphic 5" descr="Clipboard Checked with solid fill">
            <a:extLst>
              <a:ext uri="{FF2B5EF4-FFF2-40B4-BE49-F238E27FC236}">
                <a16:creationId xmlns:a16="http://schemas.microsoft.com/office/drawing/2014/main" id="{BFEC0D99-1E27-2D91-90CE-4E386970580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43540" y="1255470"/>
            <a:ext cx="473963" cy="473963"/>
          </a:xfrm>
          <a:prstGeom prst="rect">
            <a:avLst/>
          </a:prstGeom>
        </p:spPr>
      </p:pic>
      <p:pic>
        <p:nvPicPr>
          <p:cNvPr id="9" name="Graphic 8" descr="Network diagram with solid fill">
            <a:extLst>
              <a:ext uri="{FF2B5EF4-FFF2-40B4-BE49-F238E27FC236}">
                <a16:creationId xmlns:a16="http://schemas.microsoft.com/office/drawing/2014/main" id="{9004DF3C-1104-B5CF-1D4F-C8BF6B68404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70970" y="2065367"/>
            <a:ext cx="473962" cy="473962"/>
          </a:xfrm>
          <a:prstGeom prst="rect">
            <a:avLst/>
          </a:prstGeom>
        </p:spPr>
      </p:pic>
      <p:pic>
        <p:nvPicPr>
          <p:cNvPr id="15" name="Graphic 14" descr="Warning with solid fill">
            <a:extLst>
              <a:ext uri="{FF2B5EF4-FFF2-40B4-BE49-F238E27FC236}">
                <a16:creationId xmlns:a16="http://schemas.microsoft.com/office/drawing/2014/main" id="{9C2B4B5E-877A-2C81-5387-89491E09BCBC}"/>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35919" y="3691228"/>
            <a:ext cx="473962" cy="473962"/>
          </a:xfrm>
          <a:prstGeom prst="rect">
            <a:avLst/>
          </a:prstGeom>
        </p:spPr>
      </p:pic>
      <p:pic>
        <p:nvPicPr>
          <p:cNvPr id="19" name="Graphic 18" descr="Race Flag with solid fill">
            <a:extLst>
              <a:ext uri="{FF2B5EF4-FFF2-40B4-BE49-F238E27FC236}">
                <a16:creationId xmlns:a16="http://schemas.microsoft.com/office/drawing/2014/main" id="{E65F8315-FE4C-D728-2793-4498F5915456}"/>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43539" y="5435718"/>
            <a:ext cx="473963" cy="473963"/>
          </a:xfrm>
          <a:prstGeom prst="rect">
            <a:avLst/>
          </a:prstGeom>
        </p:spPr>
      </p:pic>
    </p:spTree>
    <p:extLst>
      <p:ext uri="{BB962C8B-B14F-4D97-AF65-F5344CB8AC3E}">
        <p14:creationId xmlns:p14="http://schemas.microsoft.com/office/powerpoint/2010/main" val="170234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FINAL_REQ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6589" y="444496"/>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5252" y="2818983"/>
            <a:ext cx="473962" cy="473962"/>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8299" y="4563473"/>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94592" y="6417832"/>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6" name="Graphic 5" descr="Clipboard Checked with solid fill">
            <a:extLst>
              <a:ext uri="{FF2B5EF4-FFF2-40B4-BE49-F238E27FC236}">
                <a16:creationId xmlns:a16="http://schemas.microsoft.com/office/drawing/2014/main" id="{BFEC0D99-1E27-2D91-90CE-4E386970580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43540" y="1255470"/>
            <a:ext cx="473963" cy="473963"/>
          </a:xfrm>
          <a:prstGeom prst="rect">
            <a:avLst/>
          </a:prstGeom>
        </p:spPr>
      </p:pic>
      <p:pic>
        <p:nvPicPr>
          <p:cNvPr id="9" name="Graphic 8" descr="Network diagram with solid fill">
            <a:extLst>
              <a:ext uri="{FF2B5EF4-FFF2-40B4-BE49-F238E27FC236}">
                <a16:creationId xmlns:a16="http://schemas.microsoft.com/office/drawing/2014/main" id="{9004DF3C-1104-B5CF-1D4F-C8BF6B68404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70970" y="2065367"/>
            <a:ext cx="473962" cy="473962"/>
          </a:xfrm>
          <a:prstGeom prst="rect">
            <a:avLst/>
          </a:prstGeom>
        </p:spPr>
      </p:pic>
      <p:pic>
        <p:nvPicPr>
          <p:cNvPr id="15" name="Graphic 14" descr="Warning with solid fill">
            <a:extLst>
              <a:ext uri="{FF2B5EF4-FFF2-40B4-BE49-F238E27FC236}">
                <a16:creationId xmlns:a16="http://schemas.microsoft.com/office/drawing/2014/main" id="{9C2B4B5E-877A-2C81-5387-89491E09BCBC}"/>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35919" y="3691228"/>
            <a:ext cx="473962" cy="473962"/>
          </a:xfrm>
          <a:prstGeom prst="rect">
            <a:avLst/>
          </a:prstGeom>
        </p:spPr>
      </p:pic>
      <p:pic>
        <p:nvPicPr>
          <p:cNvPr id="19" name="Graphic 18" descr="Race Flag with solid fill">
            <a:extLst>
              <a:ext uri="{FF2B5EF4-FFF2-40B4-BE49-F238E27FC236}">
                <a16:creationId xmlns:a16="http://schemas.microsoft.com/office/drawing/2014/main" id="{E65F8315-FE4C-D728-2793-4498F5915456}"/>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43539" y="5435718"/>
            <a:ext cx="473963" cy="473963"/>
          </a:xfrm>
          <a:prstGeom prst="rect">
            <a:avLst/>
          </a:prstGeom>
        </p:spPr>
      </p:pic>
    </p:spTree>
    <p:extLst>
      <p:ext uri="{BB962C8B-B14F-4D97-AF65-F5344CB8AC3E}">
        <p14:creationId xmlns:p14="http://schemas.microsoft.com/office/powerpoint/2010/main" val="1354582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FINAL_SYSTEM DESCRI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6589" y="444496"/>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5252" y="2818983"/>
            <a:ext cx="473962" cy="473962"/>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8299" y="4563473"/>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94592" y="6417832"/>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6" name="Graphic 5" descr="Clipboard Checked with solid fill">
            <a:extLst>
              <a:ext uri="{FF2B5EF4-FFF2-40B4-BE49-F238E27FC236}">
                <a16:creationId xmlns:a16="http://schemas.microsoft.com/office/drawing/2014/main" id="{BFEC0D99-1E27-2D91-90CE-4E386970580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43540" y="1255470"/>
            <a:ext cx="473963" cy="473963"/>
          </a:xfrm>
          <a:prstGeom prst="rect">
            <a:avLst/>
          </a:prstGeom>
        </p:spPr>
      </p:pic>
      <p:pic>
        <p:nvPicPr>
          <p:cNvPr id="9" name="Graphic 8" descr="Network diagram with solid fill">
            <a:extLst>
              <a:ext uri="{FF2B5EF4-FFF2-40B4-BE49-F238E27FC236}">
                <a16:creationId xmlns:a16="http://schemas.microsoft.com/office/drawing/2014/main" id="{9004DF3C-1104-B5CF-1D4F-C8BF6B68404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70970" y="2065367"/>
            <a:ext cx="473962" cy="473962"/>
          </a:xfrm>
          <a:prstGeom prst="rect">
            <a:avLst/>
          </a:prstGeom>
        </p:spPr>
      </p:pic>
      <p:pic>
        <p:nvPicPr>
          <p:cNvPr id="15" name="Graphic 14" descr="Warning with solid fill">
            <a:extLst>
              <a:ext uri="{FF2B5EF4-FFF2-40B4-BE49-F238E27FC236}">
                <a16:creationId xmlns:a16="http://schemas.microsoft.com/office/drawing/2014/main" id="{9C2B4B5E-877A-2C81-5387-89491E09BCBC}"/>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35919" y="3691228"/>
            <a:ext cx="473962" cy="473962"/>
          </a:xfrm>
          <a:prstGeom prst="rect">
            <a:avLst/>
          </a:prstGeom>
        </p:spPr>
      </p:pic>
      <p:pic>
        <p:nvPicPr>
          <p:cNvPr id="19" name="Graphic 18" descr="Race Flag with solid fill">
            <a:extLst>
              <a:ext uri="{FF2B5EF4-FFF2-40B4-BE49-F238E27FC236}">
                <a16:creationId xmlns:a16="http://schemas.microsoft.com/office/drawing/2014/main" id="{E65F8315-FE4C-D728-2793-4498F5915456}"/>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43539" y="5435718"/>
            <a:ext cx="473963" cy="473963"/>
          </a:xfrm>
          <a:prstGeom prst="rect">
            <a:avLst/>
          </a:prstGeom>
        </p:spPr>
      </p:pic>
    </p:spTree>
    <p:extLst>
      <p:ext uri="{BB962C8B-B14F-4D97-AF65-F5344CB8AC3E}">
        <p14:creationId xmlns:p14="http://schemas.microsoft.com/office/powerpoint/2010/main" val="2590367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FINAL_VERIFICATION TES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6589" y="444496"/>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5252" y="2818983"/>
            <a:ext cx="473962" cy="473962"/>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8299" y="4563473"/>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94592" y="6417832"/>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6" name="Graphic 5" descr="Clipboard Checked with solid fill">
            <a:extLst>
              <a:ext uri="{FF2B5EF4-FFF2-40B4-BE49-F238E27FC236}">
                <a16:creationId xmlns:a16="http://schemas.microsoft.com/office/drawing/2014/main" id="{BFEC0D99-1E27-2D91-90CE-4E386970580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43540" y="1255470"/>
            <a:ext cx="473963" cy="473963"/>
          </a:xfrm>
          <a:prstGeom prst="rect">
            <a:avLst/>
          </a:prstGeom>
        </p:spPr>
      </p:pic>
      <p:pic>
        <p:nvPicPr>
          <p:cNvPr id="9" name="Graphic 8" descr="Network diagram with solid fill">
            <a:extLst>
              <a:ext uri="{FF2B5EF4-FFF2-40B4-BE49-F238E27FC236}">
                <a16:creationId xmlns:a16="http://schemas.microsoft.com/office/drawing/2014/main" id="{9004DF3C-1104-B5CF-1D4F-C8BF6B68404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70970" y="2065367"/>
            <a:ext cx="473962" cy="473962"/>
          </a:xfrm>
          <a:prstGeom prst="rect">
            <a:avLst/>
          </a:prstGeom>
        </p:spPr>
      </p:pic>
      <p:pic>
        <p:nvPicPr>
          <p:cNvPr id="15" name="Graphic 14" descr="Warning with solid fill">
            <a:extLst>
              <a:ext uri="{FF2B5EF4-FFF2-40B4-BE49-F238E27FC236}">
                <a16:creationId xmlns:a16="http://schemas.microsoft.com/office/drawing/2014/main" id="{9C2B4B5E-877A-2C81-5387-89491E09BCBC}"/>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35919" y="3691228"/>
            <a:ext cx="473962" cy="473962"/>
          </a:xfrm>
          <a:prstGeom prst="rect">
            <a:avLst/>
          </a:prstGeom>
        </p:spPr>
      </p:pic>
      <p:pic>
        <p:nvPicPr>
          <p:cNvPr id="19" name="Graphic 18" descr="Race Flag with solid fill">
            <a:extLst>
              <a:ext uri="{FF2B5EF4-FFF2-40B4-BE49-F238E27FC236}">
                <a16:creationId xmlns:a16="http://schemas.microsoft.com/office/drawing/2014/main" id="{E65F8315-FE4C-D728-2793-4498F5915456}"/>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43539" y="5435718"/>
            <a:ext cx="473963" cy="473963"/>
          </a:xfrm>
          <a:prstGeom prst="rect">
            <a:avLst/>
          </a:prstGeom>
        </p:spPr>
      </p:pic>
    </p:spTree>
    <p:extLst>
      <p:ext uri="{BB962C8B-B14F-4D97-AF65-F5344CB8AC3E}">
        <p14:creationId xmlns:p14="http://schemas.microsoft.com/office/powerpoint/2010/main" val="28648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FINAL_LIMITING FACTO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6589" y="444496"/>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5252" y="2818983"/>
            <a:ext cx="473962" cy="473962"/>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8299" y="4563473"/>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94592" y="6417832"/>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6" name="Graphic 5" descr="Clipboard Checked with solid fill">
            <a:extLst>
              <a:ext uri="{FF2B5EF4-FFF2-40B4-BE49-F238E27FC236}">
                <a16:creationId xmlns:a16="http://schemas.microsoft.com/office/drawing/2014/main" id="{BFEC0D99-1E27-2D91-90CE-4E386970580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43540" y="1255470"/>
            <a:ext cx="473963" cy="473963"/>
          </a:xfrm>
          <a:prstGeom prst="rect">
            <a:avLst/>
          </a:prstGeom>
        </p:spPr>
      </p:pic>
      <p:pic>
        <p:nvPicPr>
          <p:cNvPr id="9" name="Graphic 8" descr="Network diagram with solid fill">
            <a:extLst>
              <a:ext uri="{FF2B5EF4-FFF2-40B4-BE49-F238E27FC236}">
                <a16:creationId xmlns:a16="http://schemas.microsoft.com/office/drawing/2014/main" id="{9004DF3C-1104-B5CF-1D4F-C8BF6B68404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70970" y="2065367"/>
            <a:ext cx="473962" cy="473962"/>
          </a:xfrm>
          <a:prstGeom prst="rect">
            <a:avLst/>
          </a:prstGeom>
        </p:spPr>
      </p:pic>
      <p:pic>
        <p:nvPicPr>
          <p:cNvPr id="15" name="Graphic 14" descr="Warning with solid fill">
            <a:extLst>
              <a:ext uri="{FF2B5EF4-FFF2-40B4-BE49-F238E27FC236}">
                <a16:creationId xmlns:a16="http://schemas.microsoft.com/office/drawing/2014/main" id="{9C2B4B5E-877A-2C81-5387-89491E09BCBC}"/>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35919" y="3691228"/>
            <a:ext cx="473962" cy="473962"/>
          </a:xfrm>
          <a:prstGeom prst="rect">
            <a:avLst/>
          </a:prstGeom>
        </p:spPr>
      </p:pic>
      <p:pic>
        <p:nvPicPr>
          <p:cNvPr id="19" name="Graphic 18" descr="Race Flag with solid fill">
            <a:extLst>
              <a:ext uri="{FF2B5EF4-FFF2-40B4-BE49-F238E27FC236}">
                <a16:creationId xmlns:a16="http://schemas.microsoft.com/office/drawing/2014/main" id="{E65F8315-FE4C-D728-2793-4498F5915456}"/>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43539" y="5435718"/>
            <a:ext cx="473963" cy="473963"/>
          </a:xfrm>
          <a:prstGeom prst="rect">
            <a:avLst/>
          </a:prstGeom>
        </p:spPr>
      </p:pic>
    </p:spTree>
    <p:extLst>
      <p:ext uri="{BB962C8B-B14F-4D97-AF65-F5344CB8AC3E}">
        <p14:creationId xmlns:p14="http://schemas.microsoft.com/office/powerpoint/2010/main" val="2409928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INAL_FUTURE RECC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6589" y="444496"/>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5252" y="2818983"/>
            <a:ext cx="473962" cy="473962"/>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8299" y="4563473"/>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94592" y="6417832"/>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6" name="Graphic 5" descr="Clipboard Checked with solid fill">
            <a:extLst>
              <a:ext uri="{FF2B5EF4-FFF2-40B4-BE49-F238E27FC236}">
                <a16:creationId xmlns:a16="http://schemas.microsoft.com/office/drawing/2014/main" id="{BFEC0D99-1E27-2D91-90CE-4E386970580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43540" y="1255470"/>
            <a:ext cx="473963" cy="473963"/>
          </a:xfrm>
          <a:prstGeom prst="rect">
            <a:avLst/>
          </a:prstGeom>
        </p:spPr>
      </p:pic>
      <p:pic>
        <p:nvPicPr>
          <p:cNvPr id="9" name="Graphic 8" descr="Network diagram with solid fill">
            <a:extLst>
              <a:ext uri="{FF2B5EF4-FFF2-40B4-BE49-F238E27FC236}">
                <a16:creationId xmlns:a16="http://schemas.microsoft.com/office/drawing/2014/main" id="{9004DF3C-1104-B5CF-1D4F-C8BF6B68404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70970" y="2065367"/>
            <a:ext cx="473962" cy="473962"/>
          </a:xfrm>
          <a:prstGeom prst="rect">
            <a:avLst/>
          </a:prstGeom>
        </p:spPr>
      </p:pic>
      <p:pic>
        <p:nvPicPr>
          <p:cNvPr id="15" name="Graphic 14" descr="Warning with solid fill">
            <a:extLst>
              <a:ext uri="{FF2B5EF4-FFF2-40B4-BE49-F238E27FC236}">
                <a16:creationId xmlns:a16="http://schemas.microsoft.com/office/drawing/2014/main" id="{9C2B4B5E-877A-2C81-5387-89491E09BCBC}"/>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35919" y="3691228"/>
            <a:ext cx="473962" cy="473962"/>
          </a:xfrm>
          <a:prstGeom prst="rect">
            <a:avLst/>
          </a:prstGeom>
        </p:spPr>
      </p:pic>
      <p:pic>
        <p:nvPicPr>
          <p:cNvPr id="19" name="Graphic 18" descr="Race Flag with solid fill">
            <a:extLst>
              <a:ext uri="{FF2B5EF4-FFF2-40B4-BE49-F238E27FC236}">
                <a16:creationId xmlns:a16="http://schemas.microsoft.com/office/drawing/2014/main" id="{E65F8315-FE4C-D728-2793-4498F5915456}"/>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43539" y="5435718"/>
            <a:ext cx="473963" cy="473963"/>
          </a:xfrm>
          <a:prstGeom prst="rect">
            <a:avLst/>
          </a:prstGeom>
        </p:spPr>
      </p:pic>
    </p:spTree>
    <p:extLst>
      <p:ext uri="{BB962C8B-B14F-4D97-AF65-F5344CB8AC3E}">
        <p14:creationId xmlns:p14="http://schemas.microsoft.com/office/powerpoint/2010/main" val="196835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INAL_CONCLU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6589" y="444496"/>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5252" y="2818983"/>
            <a:ext cx="473962" cy="473962"/>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8299" y="4563473"/>
            <a:ext cx="473962" cy="473962"/>
          </a:xfrm>
          <a:prstGeom prst="rect">
            <a:avLst/>
          </a:prstGeom>
        </p:spPr>
      </p:pic>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4" name="Slide Number Placeholder 5">
            <a:extLst>
              <a:ext uri="{FF2B5EF4-FFF2-40B4-BE49-F238E27FC236}">
                <a16:creationId xmlns:a16="http://schemas.microsoft.com/office/drawing/2014/main" id="{751B4052-7B2B-C882-A4FB-FC3B4ED54EDB}"/>
              </a:ext>
            </a:extLst>
          </p:cNvPr>
          <p:cNvSpPr txBox="1">
            <a:spLocks/>
          </p:cNvSpPr>
          <p:nvPr userDrawn="1"/>
        </p:nvSpPr>
        <p:spPr>
          <a:xfrm>
            <a:off x="11594592" y="6417832"/>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6" name="Graphic 5" descr="Clipboard Checked with solid fill">
            <a:extLst>
              <a:ext uri="{FF2B5EF4-FFF2-40B4-BE49-F238E27FC236}">
                <a16:creationId xmlns:a16="http://schemas.microsoft.com/office/drawing/2014/main" id="{BFEC0D99-1E27-2D91-90CE-4E386970580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43540" y="1255470"/>
            <a:ext cx="473963" cy="473963"/>
          </a:xfrm>
          <a:prstGeom prst="rect">
            <a:avLst/>
          </a:prstGeom>
        </p:spPr>
      </p:pic>
      <p:pic>
        <p:nvPicPr>
          <p:cNvPr id="9" name="Graphic 8" descr="Network diagram with solid fill">
            <a:extLst>
              <a:ext uri="{FF2B5EF4-FFF2-40B4-BE49-F238E27FC236}">
                <a16:creationId xmlns:a16="http://schemas.microsoft.com/office/drawing/2014/main" id="{9004DF3C-1104-B5CF-1D4F-C8BF6B68404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570970" y="2065367"/>
            <a:ext cx="473962" cy="473962"/>
          </a:xfrm>
          <a:prstGeom prst="rect">
            <a:avLst/>
          </a:prstGeom>
        </p:spPr>
      </p:pic>
      <p:pic>
        <p:nvPicPr>
          <p:cNvPr id="15" name="Graphic 14" descr="Warning with solid fill">
            <a:extLst>
              <a:ext uri="{FF2B5EF4-FFF2-40B4-BE49-F238E27FC236}">
                <a16:creationId xmlns:a16="http://schemas.microsoft.com/office/drawing/2014/main" id="{9C2B4B5E-877A-2C81-5387-89491E09BCBC}"/>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35919" y="3691228"/>
            <a:ext cx="473962" cy="473962"/>
          </a:xfrm>
          <a:prstGeom prst="rect">
            <a:avLst/>
          </a:prstGeom>
        </p:spPr>
      </p:pic>
      <p:pic>
        <p:nvPicPr>
          <p:cNvPr id="19" name="Graphic 18" descr="Race Flag with solid fill">
            <a:extLst>
              <a:ext uri="{FF2B5EF4-FFF2-40B4-BE49-F238E27FC236}">
                <a16:creationId xmlns:a16="http://schemas.microsoft.com/office/drawing/2014/main" id="{E65F8315-FE4C-D728-2793-4498F5915456}"/>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543539" y="5435718"/>
            <a:ext cx="473963" cy="473963"/>
          </a:xfrm>
          <a:prstGeom prst="rect">
            <a:avLst/>
          </a:prstGeom>
        </p:spPr>
      </p:pic>
    </p:spTree>
    <p:extLst>
      <p:ext uri="{BB962C8B-B14F-4D97-AF65-F5344CB8AC3E}">
        <p14:creationId xmlns:p14="http://schemas.microsoft.com/office/powerpoint/2010/main" val="1208977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9312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81CAD9-3FF6-6C7E-935F-6C05F43442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358A30-B6B6-D417-1058-6C1809943B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E42F8-ED33-F23B-BC4C-EB111EB95E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A1527-6721-42E2-992F-BB34433600F3}" type="datetimeFigureOut">
              <a:rPr lang="en-US" smtClean="0"/>
              <a:t>4/29/2023</a:t>
            </a:fld>
            <a:endParaRPr lang="en-US"/>
          </a:p>
        </p:txBody>
      </p:sp>
      <p:sp>
        <p:nvSpPr>
          <p:cNvPr id="5" name="Footer Placeholder 4">
            <a:extLst>
              <a:ext uri="{FF2B5EF4-FFF2-40B4-BE49-F238E27FC236}">
                <a16:creationId xmlns:a16="http://schemas.microsoft.com/office/drawing/2014/main" id="{F1B4E87F-CB82-DB44-4FB4-BF38BF8DA2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AC716C-7AE7-399B-D0C6-EC21B73553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8650F-43A0-4EBD-8D36-867A09D59BF9}" type="slidenum">
              <a:rPr lang="en-US" smtClean="0"/>
              <a:t>‹#›</a:t>
            </a:fld>
            <a:endParaRPr lang="en-US"/>
          </a:p>
        </p:txBody>
      </p:sp>
    </p:spTree>
    <p:extLst>
      <p:ext uri="{BB962C8B-B14F-4D97-AF65-F5344CB8AC3E}">
        <p14:creationId xmlns:p14="http://schemas.microsoft.com/office/powerpoint/2010/main" val="3242092326"/>
      </p:ext>
    </p:extLst>
  </p:cSld>
  <p:clrMap bg1="lt1" tx1="dk1" bg2="lt2" tx2="dk2" accent1="accent1" accent2="accent2" accent3="accent3" accent4="accent4" accent5="accent5" accent6="accent6" hlink="hlink" folHlink="folHlink"/>
  <p:sldLayoutIdLst>
    <p:sldLayoutId id="2147483826" r:id="rId1"/>
    <p:sldLayoutId id="2147483831" r:id="rId2"/>
    <p:sldLayoutId id="2147483830" r:id="rId3"/>
    <p:sldLayoutId id="2147483829" r:id="rId4"/>
    <p:sldLayoutId id="2147483832" r:id="rId5"/>
    <p:sldLayoutId id="2147483833" r:id="rId6"/>
    <p:sldLayoutId id="2147483834" r:id="rId7"/>
    <p:sldLayoutId id="2147483835" r:id="rId8"/>
    <p:sldLayoutId id="2147483827" r:id="rId9"/>
    <p:sldLayoutId id="214748382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1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1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73.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67.jpeg"/></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chart" Target="../charts/chart1.xml"/><Relationship Id="rId7" Type="http://schemas.openxmlformats.org/officeDocument/2006/relationships/diagramColors" Target="../diagrams/colors5.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18/10/relationships/comments" Target="../comments/modernComment_20B_E6F44736.xml"/><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chart" Target="../charts/chart2.xml"/></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18" Type="http://schemas.openxmlformats.org/officeDocument/2006/relationships/image" Target="../media/image99.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3.png"/><Relationship Id="rId17" Type="http://schemas.openxmlformats.org/officeDocument/2006/relationships/image" Target="../media/image98.svg"/><Relationship Id="rId2" Type="http://schemas.openxmlformats.org/officeDocument/2006/relationships/notesSlide" Target="../notesSlides/notesSlide23.xml"/><Relationship Id="rId16"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image" Target="../media/image92.svg"/><Relationship Id="rId5" Type="http://schemas.openxmlformats.org/officeDocument/2006/relationships/diagramQuickStyle" Target="../diagrams/quickStyle7.xml"/><Relationship Id="rId15" Type="http://schemas.openxmlformats.org/officeDocument/2006/relationships/image" Target="../media/image96.svg"/><Relationship Id="rId10" Type="http://schemas.openxmlformats.org/officeDocument/2006/relationships/image" Target="../media/image91.png"/><Relationship Id="rId19" Type="http://schemas.openxmlformats.org/officeDocument/2006/relationships/image" Target="../media/image100.svg"/><Relationship Id="rId4" Type="http://schemas.openxmlformats.org/officeDocument/2006/relationships/diagramLayout" Target="../diagrams/layout7.xml"/><Relationship Id="rId9" Type="http://schemas.openxmlformats.org/officeDocument/2006/relationships/image" Target="../media/image90.svg"/><Relationship Id="rId1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105.png"/><Relationship Id="rId2" Type="http://schemas.openxmlformats.org/officeDocument/2006/relationships/notesSlide" Target="../notesSlides/notesSlide24.xml"/><Relationship Id="rId16" Type="http://schemas.openxmlformats.org/officeDocument/2006/relationships/image" Target="../media/image109.svg"/><Relationship Id="rId1" Type="http://schemas.openxmlformats.org/officeDocument/2006/relationships/slideLayout" Target="../slideLayouts/slideLayout4.xml"/><Relationship Id="rId6" Type="http://schemas.openxmlformats.org/officeDocument/2006/relationships/diagramColors" Target="../diagrams/colors8.xml"/><Relationship Id="rId11" Type="http://schemas.openxmlformats.org/officeDocument/2006/relationships/image" Target="../media/image104.svg"/><Relationship Id="rId5" Type="http://schemas.openxmlformats.org/officeDocument/2006/relationships/diagramQuickStyle" Target="../diagrams/quickStyle8.xml"/><Relationship Id="rId15" Type="http://schemas.openxmlformats.org/officeDocument/2006/relationships/image" Target="../media/image108.png"/><Relationship Id="rId10" Type="http://schemas.openxmlformats.org/officeDocument/2006/relationships/image" Target="../media/image103.png"/><Relationship Id="rId4" Type="http://schemas.openxmlformats.org/officeDocument/2006/relationships/diagramLayout" Target="../diagrams/layout8.xml"/><Relationship Id="rId9" Type="http://schemas.openxmlformats.org/officeDocument/2006/relationships/image" Target="../media/image102.svg"/><Relationship Id="rId14" Type="http://schemas.openxmlformats.org/officeDocument/2006/relationships/image" Target="../media/image107.png"/></Relationships>
</file>

<file path=ppt/slides/_rels/slide2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1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37.png"/><Relationship Id="rId21" Type="http://schemas.openxmlformats.org/officeDocument/2006/relationships/image" Target="../media/image56.png"/><Relationship Id="rId7" Type="http://schemas.openxmlformats.org/officeDocument/2006/relationships/diagramColors" Target="../diagrams/colors1.xml"/><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51.svg"/><Relationship Id="rId20" Type="http://schemas.openxmlformats.org/officeDocument/2006/relationships/image" Target="../media/image55.svg"/><Relationship Id="rId1" Type="http://schemas.openxmlformats.org/officeDocument/2006/relationships/slideLayout" Target="../slideLayouts/slideLayout10.xml"/><Relationship Id="rId6" Type="http://schemas.openxmlformats.org/officeDocument/2006/relationships/diagramQuickStyle" Target="../diagrams/quickStyle1.xml"/><Relationship Id="rId11" Type="http://schemas.openxmlformats.org/officeDocument/2006/relationships/image" Target="../media/image46.png"/><Relationship Id="rId5" Type="http://schemas.openxmlformats.org/officeDocument/2006/relationships/diagramLayout" Target="../diagrams/layout1.xml"/><Relationship Id="rId15" Type="http://schemas.openxmlformats.org/officeDocument/2006/relationships/image" Target="../media/image50.png"/><Relationship Id="rId10" Type="http://schemas.openxmlformats.org/officeDocument/2006/relationships/image" Target="../media/image45.svg"/><Relationship Id="rId19" Type="http://schemas.openxmlformats.org/officeDocument/2006/relationships/image" Target="../media/image54.png"/><Relationship Id="rId4" Type="http://schemas.openxmlformats.org/officeDocument/2006/relationships/diagramData" Target="../diagrams/data1.xml"/><Relationship Id="rId9" Type="http://schemas.openxmlformats.org/officeDocument/2006/relationships/image" Target="../media/image44.png"/><Relationship Id="rId14" Type="http://schemas.openxmlformats.org/officeDocument/2006/relationships/image" Target="../media/image49.svg"/><Relationship Id="rId22" Type="http://schemas.openxmlformats.org/officeDocument/2006/relationships/image" Target="../media/image57.svg"/></Relationships>
</file>

<file path=ppt/slides/_rels/slide3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B3_44D869F2.xm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18.jpe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200_DB648BE9.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11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3" Type="http://schemas.microsoft.com/office/2018/10/relationships/comments" Target="../comments/modernComment_155_F4C7BAF.xm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png"/></Relationships>
</file>

<file path=ppt/slides/_rels/slide38.xml.rels><?xml version="1.0" encoding="UTF-8" standalone="yes"?>
<Relationships xmlns="http://schemas.openxmlformats.org/package/2006/relationships"><Relationship Id="rId3" Type="http://schemas.microsoft.com/office/2018/10/relationships/comments" Target="../comments/modernComment_1C5_57ABC472.xml"/><Relationship Id="rId7" Type="http://schemas.microsoft.com/office/2007/relationships/hdphoto" Target="../media/hdphoto2.wdp"/><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30.png"/><Relationship Id="rId5" Type="http://schemas.microsoft.com/office/2007/relationships/hdphoto" Target="../media/hdphoto1.wdp"/><Relationship Id="rId4" Type="http://schemas.openxmlformats.org/officeDocument/2006/relationships/image" Target="../media/image129.png"/></Relationships>
</file>

<file path=ppt/slides/_rels/slide39.xml.rels><?xml version="1.0" encoding="UTF-8" standalone="yes"?>
<Relationships xmlns="http://schemas.openxmlformats.org/package/2006/relationships"><Relationship Id="rId3" Type="http://schemas.microsoft.com/office/2018/10/relationships/comments" Target="../comments/modernComment_203_7ED7885F.xml"/><Relationship Id="rId7"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31.jpeg"/></Relationships>
</file>

<file path=ppt/slides/_rels/slide4.xml.rels><?xml version="1.0" encoding="UTF-8" standalone="yes"?>
<Relationships xmlns="http://schemas.openxmlformats.org/package/2006/relationships"><Relationship Id="rId3" Type="http://schemas.microsoft.com/office/2018/10/relationships/comments" Target="../comments/modernComment_13D_AC4854BF.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40.xml.rels><?xml version="1.0" encoding="UTF-8" standalone="yes"?>
<Relationships xmlns="http://schemas.openxmlformats.org/package/2006/relationships"><Relationship Id="rId3" Type="http://schemas.openxmlformats.org/officeDocument/2006/relationships/image" Target="../media/image133.jpeg"/><Relationship Id="rId7" Type="http://schemas.openxmlformats.org/officeDocument/2006/relationships/image" Target="../media/image88.sv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135.jpeg"/><Relationship Id="rId4" Type="http://schemas.openxmlformats.org/officeDocument/2006/relationships/image" Target="../media/image134.jpeg"/></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137.jpeg"/></Relationships>
</file>

<file path=ppt/slides/_rels/slide4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38.emf"/><Relationship Id="rId7" Type="http://schemas.openxmlformats.org/officeDocument/2006/relationships/image" Target="../media/image140.sv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88.svg"/><Relationship Id="rId4" Type="http://schemas.openxmlformats.org/officeDocument/2006/relationships/image" Target="../media/image87.png"/><Relationship Id="rId9" Type="http://schemas.openxmlformats.org/officeDocument/2006/relationships/image" Target="../media/image128.sv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69.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www.scielo.br/j/qn/a/KyQvF9DMHK6ZJXyL5zQNy7N/?lang=en&amp;format=pdf" TargetMode="External"/><Relationship Id="rId2" Type="http://schemas.openxmlformats.org/officeDocument/2006/relationships/hyperlink" Target="https://www.mcmaster.com/" TargetMode="External"/><Relationship Id="rId1" Type="http://schemas.openxmlformats.org/officeDocument/2006/relationships/slideLayout" Target="../slideLayouts/slideLayout8.xml"/><Relationship Id="rId4" Type="http://schemas.openxmlformats.org/officeDocument/2006/relationships/hyperlink" Target="https://www.gichemicals.ie/Potassium-hydroxide.html#:~:text=Potassium%20Hydroxide%20is%20manufactured%20using,concentrated%20to%2050%25%20using%20evaporation" TargetMode="External"/></Relationships>
</file>

<file path=ppt/slides/_rels/slide56.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slide" Target="slide57.xml"/><Relationship Id="rId7" Type="http://schemas.openxmlformats.org/officeDocument/2006/relationships/slide" Target="slide61.xml"/><Relationship Id="rId2" Type="http://schemas.openxmlformats.org/officeDocument/2006/relationships/slide" Target="slide55.xml"/><Relationship Id="rId1" Type="http://schemas.openxmlformats.org/officeDocument/2006/relationships/slideLayout" Target="../slideLayouts/slideLayout1.xml"/><Relationship Id="rId6" Type="http://schemas.openxmlformats.org/officeDocument/2006/relationships/slide" Target="slide60.xml"/><Relationship Id="rId5" Type="http://schemas.openxmlformats.org/officeDocument/2006/relationships/slide" Target="slide59.xml"/><Relationship Id="rId10" Type="http://schemas.openxmlformats.org/officeDocument/2006/relationships/slide" Target="slide66.xml"/><Relationship Id="rId4" Type="http://schemas.openxmlformats.org/officeDocument/2006/relationships/slide" Target="slide58.xml"/><Relationship Id="rId9" Type="http://schemas.openxmlformats.org/officeDocument/2006/relationships/slide" Target="slide65.xml"/></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59.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D5_CC9C589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myerauedu-my.sharepoint.com/:x:/g/personal/spillerh_my_erau_edu/Ef0DbHX812ZEpwhR6JwEFS0BcjY0EP1JyzZN7UaDBy9eVA?e=ftt8dR"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myerauedu.sharepoint.com/:x:/s/H2Migos/EZZKvZwX7l1CsxF4yR4J3tEBTUDfqyXwJ3raW9Y4FYBq2w?e=atMZ78"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peg"/><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69.xml.rels><?xml version="1.0" encoding="UTF-8" standalone="yes"?>
<Relationships xmlns="http://schemas.openxmlformats.org/package/2006/relationships"><Relationship Id="rId8" Type="http://schemas.openxmlformats.org/officeDocument/2006/relationships/diagramColors" Target="../diagrams/colors17.xml"/><Relationship Id="rId3" Type="http://schemas.microsoft.com/office/2018/10/relationships/comments" Target="../comments/modernComment_17A_EF0034DA.xml"/><Relationship Id="rId7" Type="http://schemas.openxmlformats.org/officeDocument/2006/relationships/diagramQuickStyle" Target="../diagrams/quickStyle17.xml"/><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diagramLayout" Target="../diagrams/layout17.xml"/><Relationship Id="rId5" Type="http://schemas.openxmlformats.org/officeDocument/2006/relationships/diagramData" Target="../diagrams/data17.xml"/><Relationship Id="rId10" Type="http://schemas.openxmlformats.org/officeDocument/2006/relationships/image" Target="../media/image158.png"/><Relationship Id="rId4" Type="http://schemas.openxmlformats.org/officeDocument/2006/relationships/image" Target="../media/image157.png"/><Relationship Id="rId9" Type="http://schemas.microsoft.com/office/2007/relationships/diagramDrawing" Target="../diagrams/drawing17.xml"/></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microsoft.com/office/2018/10/relationships/comments" Target="../comments/modernComment_181_CF7C9BA0.xml"/><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159.emf"/></Relationships>
</file>

<file path=ppt/slides/_rels/slide71.xml.rels><?xml version="1.0" encoding="UTF-8" standalone="yes"?>
<Relationships xmlns="http://schemas.openxmlformats.org/package/2006/relationships"><Relationship Id="rId3" Type="http://schemas.openxmlformats.org/officeDocument/2006/relationships/image" Target="../media/image161.png"/><Relationship Id="rId2" Type="http://schemas.microsoft.com/office/2018/10/relationships/comments" Target="../comments/modernComment_186_AF2B9E64.xml"/><Relationship Id="rId1" Type="http://schemas.openxmlformats.org/officeDocument/2006/relationships/slideLayout" Target="../slideLayouts/slideLayout1.xml"/><Relationship Id="rId4" Type="http://schemas.openxmlformats.org/officeDocument/2006/relationships/image" Target="../media/image162.png"/></Relationships>
</file>

<file path=ppt/slides/_rels/slide72.xml.rels><?xml version="1.0" encoding="UTF-8" standalone="yes"?>
<Relationships xmlns="http://schemas.openxmlformats.org/package/2006/relationships"><Relationship Id="rId3" Type="http://schemas.openxmlformats.org/officeDocument/2006/relationships/image" Target="../media/image163.png"/><Relationship Id="rId2" Type="http://schemas.microsoft.com/office/2018/10/relationships/comments" Target="../comments/modernComment_167_CC2E19CA.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36501" y="3886200"/>
            <a:ext cx="4995056" cy="1297115"/>
          </a:xfrm>
        </p:spPr>
        <p:txBody>
          <a:bodyPr anchor="t">
            <a:normAutofit fontScale="90000"/>
          </a:bodyPr>
          <a:lstStyle/>
          <a:p>
            <a:pPr algn="l"/>
            <a:r>
              <a:rPr kumimoji="0" lang="en-US" sz="4900" b="0" i="0" u="none" strike="noStrike" kern="1200" cap="none" spc="0" normalizeH="0" baseline="0" noProof="0">
                <a:ln>
                  <a:noFill/>
                </a:ln>
                <a:solidFill>
                  <a:srgbClr val="1B3E8A"/>
                </a:solidFill>
                <a:effectLst/>
                <a:uLnTx/>
                <a:uFillTx/>
                <a:latin typeface="Cooper Black"/>
                <a:ea typeface="+mj-ea"/>
                <a:cs typeface="+mj-cs"/>
              </a:rPr>
              <a:t>Electrolysis and Material Storage of Hydrogen Gas</a:t>
            </a:r>
            <a:endParaRPr lang="en-US" sz="2800">
              <a:solidFill>
                <a:schemeClr val="tx2"/>
              </a:solidFill>
              <a:latin typeface="Cooper Black"/>
            </a:endParaRPr>
          </a:p>
        </p:txBody>
      </p:sp>
      <p:pic>
        <p:nvPicPr>
          <p:cNvPr id="1026" name="Picture 2">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9"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40"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B690950-25E1-24DE-549B-EBB0846E3EB9}"/>
              </a:ext>
            </a:extLst>
          </p:cNvPr>
          <p:cNvSpPr txBox="1"/>
          <p:nvPr/>
        </p:nvSpPr>
        <p:spPr>
          <a:xfrm>
            <a:off x="4870066" y="1399104"/>
            <a:ext cx="1879674" cy="892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Pressure Gauge</a:t>
            </a:r>
          </a:p>
        </p:txBody>
      </p:sp>
      <p:pic>
        <p:nvPicPr>
          <p:cNvPr id="21" name="Picture 20" descr="A picture containing text, ground, tool, worktable&#10;&#10;Description automatically generated">
            <a:extLst>
              <a:ext uri="{FF2B5EF4-FFF2-40B4-BE49-F238E27FC236}">
                <a16:creationId xmlns:a16="http://schemas.microsoft.com/office/drawing/2014/main" id="{01849F0F-90C3-3BE1-61AE-CC9636B580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829" r="327" b="50174"/>
          <a:stretch/>
        </p:blipFill>
        <p:spPr>
          <a:xfrm>
            <a:off x="111738" y="3286913"/>
            <a:ext cx="11136029" cy="2298180"/>
          </a:xfrm>
          <a:prstGeom prst="rect">
            <a:avLst/>
          </a:prstGeom>
          <a:ln w="28575">
            <a:solidFill>
              <a:schemeClr val="tx1"/>
            </a:solidFill>
          </a:ln>
          <a:effectLst/>
        </p:spPr>
      </p:pic>
      <p:sp>
        <p:nvSpPr>
          <p:cNvPr id="22" name="TextBox 21">
            <a:extLst>
              <a:ext uri="{FF2B5EF4-FFF2-40B4-BE49-F238E27FC236}">
                <a16:creationId xmlns:a16="http://schemas.microsoft.com/office/drawing/2014/main" id="{E28CF306-6E5C-548B-F26E-0DD902BA0728}"/>
              </a:ext>
            </a:extLst>
          </p:cNvPr>
          <p:cNvSpPr txBox="1"/>
          <p:nvPr/>
        </p:nvSpPr>
        <p:spPr>
          <a:xfrm>
            <a:off x="290454" y="2217274"/>
            <a:ext cx="18796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Electrolyzer</a:t>
            </a:r>
            <a:endParaRPr lang="en-US" sz="2800"/>
          </a:p>
        </p:txBody>
      </p:sp>
      <p:sp>
        <p:nvSpPr>
          <p:cNvPr id="23" name="TextBox 22">
            <a:extLst>
              <a:ext uri="{FF2B5EF4-FFF2-40B4-BE49-F238E27FC236}">
                <a16:creationId xmlns:a16="http://schemas.microsoft.com/office/drawing/2014/main" id="{A14700B3-33AF-9E70-35B1-2CA3D1D4AE6C}"/>
              </a:ext>
            </a:extLst>
          </p:cNvPr>
          <p:cNvSpPr txBox="1"/>
          <p:nvPr/>
        </p:nvSpPr>
        <p:spPr>
          <a:xfrm>
            <a:off x="4612143" y="4645424"/>
            <a:ext cx="3800210" cy="489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Storage &amp; Extraction</a:t>
            </a:r>
          </a:p>
        </p:txBody>
      </p:sp>
      <p:sp>
        <p:nvSpPr>
          <p:cNvPr id="24" name="TextBox 23">
            <a:extLst>
              <a:ext uri="{FF2B5EF4-FFF2-40B4-BE49-F238E27FC236}">
                <a16:creationId xmlns:a16="http://schemas.microsoft.com/office/drawing/2014/main" id="{B53E765C-A9AC-679C-3E03-73E1EC7FEAA4}"/>
              </a:ext>
            </a:extLst>
          </p:cNvPr>
          <p:cNvSpPr txBox="1"/>
          <p:nvPr/>
        </p:nvSpPr>
        <p:spPr>
          <a:xfrm>
            <a:off x="5200942" y="2602632"/>
            <a:ext cx="14635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Valves</a:t>
            </a:r>
          </a:p>
        </p:txBody>
      </p:sp>
      <p:cxnSp>
        <p:nvCxnSpPr>
          <p:cNvPr id="25" name="Straight Arrow Connector 24">
            <a:extLst>
              <a:ext uri="{FF2B5EF4-FFF2-40B4-BE49-F238E27FC236}">
                <a16:creationId xmlns:a16="http://schemas.microsoft.com/office/drawing/2014/main" id="{66500E70-C44D-3032-B469-CEC30FA6E843}"/>
              </a:ext>
            </a:extLst>
          </p:cNvPr>
          <p:cNvCxnSpPr/>
          <p:nvPr/>
        </p:nvCxnSpPr>
        <p:spPr>
          <a:xfrm flipH="1">
            <a:off x="761138" y="2639396"/>
            <a:ext cx="356866" cy="779034"/>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31736F9-D881-253D-3642-364EE5154A87}"/>
              </a:ext>
            </a:extLst>
          </p:cNvPr>
          <p:cNvCxnSpPr>
            <a:cxnSpLocks/>
          </p:cNvCxnSpPr>
          <p:nvPr/>
        </p:nvCxnSpPr>
        <p:spPr>
          <a:xfrm flipH="1">
            <a:off x="4035328" y="2975980"/>
            <a:ext cx="1338625" cy="623494"/>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547BAB-5BB7-1566-D09F-B37CB6C83B84}"/>
              </a:ext>
            </a:extLst>
          </p:cNvPr>
          <p:cNvCxnSpPr>
            <a:cxnSpLocks/>
          </p:cNvCxnSpPr>
          <p:nvPr/>
        </p:nvCxnSpPr>
        <p:spPr>
          <a:xfrm>
            <a:off x="6512248" y="2975980"/>
            <a:ext cx="2720894" cy="769586"/>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5557E5-8927-037F-F6AD-A32CF3A2EB95}"/>
              </a:ext>
            </a:extLst>
          </p:cNvPr>
          <p:cNvCxnSpPr>
            <a:cxnSpLocks/>
          </p:cNvCxnSpPr>
          <p:nvPr/>
        </p:nvCxnSpPr>
        <p:spPr>
          <a:xfrm flipH="1" flipV="1">
            <a:off x="6401973" y="4254286"/>
            <a:ext cx="110275" cy="510324"/>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BBCA4E-EC6B-5E67-AE6A-297472052B8B}"/>
              </a:ext>
            </a:extLst>
          </p:cNvPr>
          <p:cNvCxnSpPr>
            <a:cxnSpLocks/>
          </p:cNvCxnSpPr>
          <p:nvPr/>
        </p:nvCxnSpPr>
        <p:spPr>
          <a:xfrm>
            <a:off x="6512248" y="2001621"/>
            <a:ext cx="3526813" cy="1886805"/>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37D1125-16CC-A442-8A00-B61E0FCE1935}"/>
              </a:ext>
            </a:extLst>
          </p:cNvPr>
          <p:cNvCxnSpPr>
            <a:cxnSpLocks/>
          </p:cNvCxnSpPr>
          <p:nvPr/>
        </p:nvCxnSpPr>
        <p:spPr>
          <a:xfrm flipH="1">
            <a:off x="2201162" y="1965913"/>
            <a:ext cx="2932813" cy="1896798"/>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DCBB1FA-5A95-4ED6-C933-2D6F5C453A86}"/>
              </a:ext>
            </a:extLst>
          </p:cNvPr>
          <p:cNvSpPr txBox="1"/>
          <p:nvPr/>
        </p:nvSpPr>
        <p:spPr>
          <a:xfrm>
            <a:off x="9233142" y="2653857"/>
            <a:ext cx="1879674" cy="489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Fuel Cell</a:t>
            </a:r>
          </a:p>
        </p:txBody>
      </p:sp>
      <p:cxnSp>
        <p:nvCxnSpPr>
          <p:cNvPr id="32" name="Straight Arrow Connector 31">
            <a:extLst>
              <a:ext uri="{FF2B5EF4-FFF2-40B4-BE49-F238E27FC236}">
                <a16:creationId xmlns:a16="http://schemas.microsoft.com/office/drawing/2014/main" id="{9A8843D5-BF5B-EEB4-9121-C79167C1F5B8}"/>
              </a:ext>
            </a:extLst>
          </p:cNvPr>
          <p:cNvCxnSpPr>
            <a:cxnSpLocks/>
          </p:cNvCxnSpPr>
          <p:nvPr/>
        </p:nvCxnSpPr>
        <p:spPr>
          <a:xfrm>
            <a:off x="10306896" y="3143167"/>
            <a:ext cx="536465" cy="961987"/>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D7E853F-5B6C-385F-77EC-EE8890117BEB}"/>
              </a:ext>
            </a:extLst>
          </p:cNvPr>
          <p:cNvSpPr txBox="1"/>
          <p:nvPr/>
        </p:nvSpPr>
        <p:spPr>
          <a:xfrm>
            <a:off x="1652936" y="6096752"/>
            <a:ext cx="25094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Thermocouples</a:t>
            </a:r>
          </a:p>
        </p:txBody>
      </p:sp>
      <p:cxnSp>
        <p:nvCxnSpPr>
          <p:cNvPr id="34" name="Straight Arrow Connector 33">
            <a:extLst>
              <a:ext uri="{FF2B5EF4-FFF2-40B4-BE49-F238E27FC236}">
                <a16:creationId xmlns:a16="http://schemas.microsoft.com/office/drawing/2014/main" id="{EBC49717-D72B-F535-8653-D94B095D4DE5}"/>
              </a:ext>
            </a:extLst>
          </p:cNvPr>
          <p:cNvCxnSpPr>
            <a:cxnSpLocks/>
          </p:cNvCxnSpPr>
          <p:nvPr/>
        </p:nvCxnSpPr>
        <p:spPr>
          <a:xfrm flipH="1" flipV="1">
            <a:off x="2431270" y="4764610"/>
            <a:ext cx="89279" cy="140081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C4106E0-47B7-2602-06C0-66768C5F8BC9}"/>
              </a:ext>
            </a:extLst>
          </p:cNvPr>
          <p:cNvCxnSpPr>
            <a:cxnSpLocks/>
          </p:cNvCxnSpPr>
          <p:nvPr/>
        </p:nvCxnSpPr>
        <p:spPr>
          <a:xfrm flipV="1">
            <a:off x="3075350" y="4645711"/>
            <a:ext cx="1424411" cy="1519709"/>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64C744-0939-70DC-456B-5B73DBD88D50}"/>
              </a:ext>
            </a:extLst>
          </p:cNvPr>
          <p:cNvSpPr txBox="1"/>
          <p:nvPr/>
        </p:nvSpPr>
        <p:spPr>
          <a:xfrm>
            <a:off x="4616610" y="3265735"/>
            <a:ext cx="30184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Stainless Steel Pipe</a:t>
            </a:r>
          </a:p>
        </p:txBody>
      </p:sp>
      <p:cxnSp>
        <p:nvCxnSpPr>
          <p:cNvPr id="37" name="Straight Arrow Connector 36">
            <a:extLst>
              <a:ext uri="{FF2B5EF4-FFF2-40B4-BE49-F238E27FC236}">
                <a16:creationId xmlns:a16="http://schemas.microsoft.com/office/drawing/2014/main" id="{FFAC29BD-A67C-7B35-E611-71270901BBCA}"/>
              </a:ext>
            </a:extLst>
          </p:cNvPr>
          <p:cNvCxnSpPr>
            <a:cxnSpLocks/>
          </p:cNvCxnSpPr>
          <p:nvPr/>
        </p:nvCxnSpPr>
        <p:spPr>
          <a:xfrm flipH="1">
            <a:off x="5060588" y="3657600"/>
            <a:ext cx="39168" cy="31115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BEBD9DA1-0BDE-AA18-FF8B-FCAA375AA1CD}"/>
              </a:ext>
            </a:extLst>
          </p:cNvPr>
          <p:cNvSpPr>
            <a:spLocks noGrp="1"/>
          </p:cNvSpPr>
          <p:nvPr>
            <p:ph type="title"/>
          </p:nvPr>
        </p:nvSpPr>
        <p:spPr>
          <a:xfrm>
            <a:off x="838200" y="365125"/>
            <a:ext cx="10515600" cy="1325563"/>
          </a:xfrm>
        </p:spPr>
        <p:txBody>
          <a:bodyPr/>
          <a:lstStyle/>
          <a:p>
            <a:r>
              <a:rPr lang="en-US"/>
              <a:t>ERH2 System Overview</a:t>
            </a:r>
          </a:p>
        </p:txBody>
      </p:sp>
    </p:spTree>
    <p:extLst>
      <p:ext uri="{BB962C8B-B14F-4D97-AF65-F5344CB8AC3E}">
        <p14:creationId xmlns:p14="http://schemas.microsoft.com/office/powerpoint/2010/main" val="318216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text, ground, tool, worktable&#10;&#10;Description automatically generated">
            <a:extLst>
              <a:ext uri="{FF2B5EF4-FFF2-40B4-BE49-F238E27FC236}">
                <a16:creationId xmlns:a16="http://schemas.microsoft.com/office/drawing/2014/main" id="{01849F0F-90C3-3BE1-61AE-CC9636B580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880" t="23634" r="30111" b="56972"/>
          <a:stretch/>
        </p:blipFill>
        <p:spPr>
          <a:xfrm>
            <a:off x="933389" y="1690687"/>
            <a:ext cx="8604507" cy="3851983"/>
          </a:xfrm>
          <a:prstGeom prst="rect">
            <a:avLst/>
          </a:prstGeom>
          <a:ln w="28575">
            <a:solidFill>
              <a:schemeClr val="tx1"/>
            </a:solidFill>
          </a:ln>
          <a:effectLst/>
        </p:spPr>
      </p:pic>
      <p:sp>
        <p:nvSpPr>
          <p:cNvPr id="8" name="Title 1">
            <a:extLst>
              <a:ext uri="{FF2B5EF4-FFF2-40B4-BE49-F238E27FC236}">
                <a16:creationId xmlns:a16="http://schemas.microsoft.com/office/drawing/2014/main" id="{BEBD9DA1-0BDE-AA18-FF8B-FCAA375AA1CD}"/>
              </a:ext>
            </a:extLst>
          </p:cNvPr>
          <p:cNvSpPr>
            <a:spLocks noGrp="1"/>
          </p:cNvSpPr>
          <p:nvPr>
            <p:ph type="title"/>
          </p:nvPr>
        </p:nvSpPr>
        <p:spPr>
          <a:xfrm>
            <a:off x="838200" y="365125"/>
            <a:ext cx="10515600" cy="1325563"/>
          </a:xfrm>
        </p:spPr>
        <p:txBody>
          <a:bodyPr/>
          <a:lstStyle/>
          <a:p>
            <a:r>
              <a:rPr lang="en-US"/>
              <a:t>ERH2 System Overview</a:t>
            </a:r>
          </a:p>
        </p:txBody>
      </p:sp>
    </p:spTree>
    <p:extLst>
      <p:ext uri="{BB962C8B-B14F-4D97-AF65-F5344CB8AC3E}">
        <p14:creationId xmlns:p14="http://schemas.microsoft.com/office/powerpoint/2010/main" val="3681402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ground, tool, worktable&#10;&#10;Description automatically generated">
            <a:extLst>
              <a:ext uri="{FF2B5EF4-FFF2-40B4-BE49-F238E27FC236}">
                <a16:creationId xmlns:a16="http://schemas.microsoft.com/office/drawing/2014/main" id="{36462734-0E6E-4591-2F49-804C818A70F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829" r="327" b="50174"/>
          <a:stretch/>
        </p:blipFill>
        <p:spPr>
          <a:xfrm>
            <a:off x="111738" y="1473824"/>
            <a:ext cx="3747097" cy="773301"/>
          </a:xfrm>
          <a:prstGeom prst="rect">
            <a:avLst/>
          </a:prstGeom>
          <a:ln w="28575">
            <a:noFill/>
          </a:ln>
          <a:effectLst>
            <a:softEdge rad="63500"/>
          </a:effectLst>
        </p:spPr>
      </p:pic>
      <p:sp>
        <p:nvSpPr>
          <p:cNvPr id="11" name="TextBox 10">
            <a:extLst>
              <a:ext uri="{FF2B5EF4-FFF2-40B4-BE49-F238E27FC236}">
                <a16:creationId xmlns:a16="http://schemas.microsoft.com/office/drawing/2014/main" id="{99470670-F7FB-E69A-C17F-2EE1B6365AF1}"/>
              </a:ext>
            </a:extLst>
          </p:cNvPr>
          <p:cNvSpPr txBox="1"/>
          <p:nvPr/>
        </p:nvSpPr>
        <p:spPr>
          <a:xfrm>
            <a:off x="8875593" y="3396253"/>
            <a:ext cx="17087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Rubber Gasket</a:t>
            </a:r>
            <a:endParaRPr lang="en-US" sz="2000"/>
          </a:p>
        </p:txBody>
      </p:sp>
      <p:sp>
        <p:nvSpPr>
          <p:cNvPr id="12" name="TextBox 11">
            <a:extLst>
              <a:ext uri="{FF2B5EF4-FFF2-40B4-BE49-F238E27FC236}">
                <a16:creationId xmlns:a16="http://schemas.microsoft.com/office/drawing/2014/main" id="{C5405820-D661-6092-DDB2-1CA27933DCBB}"/>
              </a:ext>
            </a:extLst>
          </p:cNvPr>
          <p:cNvSpPr txBox="1"/>
          <p:nvPr/>
        </p:nvSpPr>
        <p:spPr>
          <a:xfrm>
            <a:off x="8875593" y="3903492"/>
            <a:ext cx="170872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Polycarbonate Spacer</a:t>
            </a:r>
          </a:p>
        </p:txBody>
      </p:sp>
      <p:sp>
        <p:nvSpPr>
          <p:cNvPr id="13" name="TextBox 12">
            <a:extLst>
              <a:ext uri="{FF2B5EF4-FFF2-40B4-BE49-F238E27FC236}">
                <a16:creationId xmlns:a16="http://schemas.microsoft.com/office/drawing/2014/main" id="{2616163E-54E5-A442-9826-1758EF2BB1E0}"/>
              </a:ext>
            </a:extLst>
          </p:cNvPr>
          <p:cNvSpPr txBox="1"/>
          <p:nvPr/>
        </p:nvSpPr>
        <p:spPr>
          <a:xfrm>
            <a:off x="8875593" y="2381775"/>
            <a:ext cx="17087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Copper Bus</a:t>
            </a:r>
            <a:endParaRPr lang="en-US" sz="2000"/>
          </a:p>
        </p:txBody>
      </p:sp>
      <p:sp>
        <p:nvSpPr>
          <p:cNvPr id="15" name="TextBox 14">
            <a:extLst>
              <a:ext uri="{FF2B5EF4-FFF2-40B4-BE49-F238E27FC236}">
                <a16:creationId xmlns:a16="http://schemas.microsoft.com/office/drawing/2014/main" id="{CB1F1A0F-3215-857B-E45D-49BEA22CA83F}"/>
              </a:ext>
            </a:extLst>
          </p:cNvPr>
          <p:cNvSpPr txBox="1"/>
          <p:nvPr/>
        </p:nvSpPr>
        <p:spPr>
          <a:xfrm>
            <a:off x="8875593" y="2889014"/>
            <a:ext cx="170872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Nickle Mesh</a:t>
            </a:r>
            <a:endParaRPr lang="en-US" sz="2000"/>
          </a:p>
        </p:txBody>
      </p:sp>
      <p:cxnSp>
        <p:nvCxnSpPr>
          <p:cNvPr id="24" name="Straight Connector 23">
            <a:extLst>
              <a:ext uri="{FF2B5EF4-FFF2-40B4-BE49-F238E27FC236}">
                <a16:creationId xmlns:a16="http://schemas.microsoft.com/office/drawing/2014/main" id="{45D2DE12-C235-B41E-195D-963DD27F434B}"/>
              </a:ext>
            </a:extLst>
          </p:cNvPr>
          <p:cNvCxnSpPr>
            <a:cxnSpLocks/>
          </p:cNvCxnSpPr>
          <p:nvPr/>
        </p:nvCxnSpPr>
        <p:spPr>
          <a:xfrm flipV="1">
            <a:off x="523783" y="1473824"/>
            <a:ext cx="3057571" cy="216864"/>
          </a:xfrm>
          <a:prstGeom prst="line">
            <a:avLst/>
          </a:prstGeom>
          <a:ln w="38100"/>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66D72FE8-9632-11BA-5C27-289E92AEF02F}"/>
              </a:ext>
            </a:extLst>
          </p:cNvPr>
          <p:cNvCxnSpPr>
            <a:cxnSpLocks/>
          </p:cNvCxnSpPr>
          <p:nvPr/>
        </p:nvCxnSpPr>
        <p:spPr>
          <a:xfrm>
            <a:off x="523783" y="1690688"/>
            <a:ext cx="3057571" cy="3392941"/>
          </a:xfrm>
          <a:prstGeom prst="line">
            <a:avLst/>
          </a:prstGeom>
          <a:ln w="38100"/>
        </p:spPr>
        <p:style>
          <a:lnRef idx="3">
            <a:schemeClr val="dk1"/>
          </a:lnRef>
          <a:fillRef idx="0">
            <a:schemeClr val="dk1"/>
          </a:fillRef>
          <a:effectRef idx="2">
            <a:schemeClr val="dk1"/>
          </a:effectRef>
          <a:fontRef idx="minor">
            <a:schemeClr val="tx1"/>
          </a:fontRef>
        </p:style>
      </p:cxnSp>
      <p:pic>
        <p:nvPicPr>
          <p:cNvPr id="16" name="Content Placeholder 15">
            <a:extLst>
              <a:ext uri="{FF2B5EF4-FFF2-40B4-BE49-F238E27FC236}">
                <a16:creationId xmlns:a16="http://schemas.microsoft.com/office/drawing/2014/main" id="{91DF74C7-59AE-BAD2-65D0-B595CB33E247}"/>
              </a:ext>
            </a:extLst>
          </p:cNvPr>
          <p:cNvPicPr>
            <a:picLocks noGrp="1" noChangeAspect="1"/>
          </p:cNvPicPr>
          <p:nvPr>
            <p:ph idx="1"/>
          </p:nvPr>
        </p:nvPicPr>
        <p:blipFill>
          <a:blip r:embed="rId4"/>
          <a:stretch>
            <a:fillRect/>
          </a:stretch>
        </p:blipFill>
        <p:spPr>
          <a:xfrm>
            <a:off x="4628315" y="1473824"/>
            <a:ext cx="3264470" cy="4351338"/>
          </a:xfrm>
          <a:prstGeom prst="rect">
            <a:avLst/>
          </a:prstGeom>
          <a:ln w="28575">
            <a:solidFill>
              <a:schemeClr val="tx1"/>
            </a:solidFill>
          </a:ln>
        </p:spPr>
      </p:pic>
      <p:cxnSp>
        <p:nvCxnSpPr>
          <p:cNvPr id="6" name="Straight Arrow Connector 5">
            <a:extLst>
              <a:ext uri="{FF2B5EF4-FFF2-40B4-BE49-F238E27FC236}">
                <a16:creationId xmlns:a16="http://schemas.microsoft.com/office/drawing/2014/main" id="{99811A17-A74F-1941-A73B-6B4831C79A86}"/>
              </a:ext>
            </a:extLst>
          </p:cNvPr>
          <p:cNvCxnSpPr>
            <a:cxnSpLocks/>
          </p:cNvCxnSpPr>
          <p:nvPr/>
        </p:nvCxnSpPr>
        <p:spPr>
          <a:xfrm flipH="1">
            <a:off x="6896100" y="3058742"/>
            <a:ext cx="1815445" cy="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9EAB5BA-4710-5A7A-C358-0E35FC50FAD6}"/>
              </a:ext>
            </a:extLst>
          </p:cNvPr>
          <p:cNvCxnSpPr>
            <a:cxnSpLocks/>
          </p:cNvCxnSpPr>
          <p:nvPr/>
        </p:nvCxnSpPr>
        <p:spPr>
          <a:xfrm flipH="1" flipV="1">
            <a:off x="6638925" y="3705225"/>
            <a:ext cx="2072620" cy="462216"/>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1E29FFC-FFC7-F808-EF92-629A69F073B8}"/>
              </a:ext>
            </a:extLst>
          </p:cNvPr>
          <p:cNvCxnSpPr>
            <a:cxnSpLocks/>
          </p:cNvCxnSpPr>
          <p:nvPr/>
        </p:nvCxnSpPr>
        <p:spPr>
          <a:xfrm flipH="1">
            <a:off x="6896100" y="2593999"/>
            <a:ext cx="1823495" cy="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2900524-73D4-0FC1-A9D8-FE32BEB80491}"/>
              </a:ext>
            </a:extLst>
          </p:cNvPr>
          <p:cNvCxnSpPr>
            <a:cxnSpLocks/>
          </p:cNvCxnSpPr>
          <p:nvPr/>
        </p:nvCxnSpPr>
        <p:spPr>
          <a:xfrm flipH="1" flipV="1">
            <a:off x="6781800" y="3429000"/>
            <a:ext cx="1937795" cy="167308"/>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2404FDE5-C73B-8995-F543-C7A67EFE6E78}"/>
              </a:ext>
            </a:extLst>
          </p:cNvPr>
          <p:cNvSpPr>
            <a:spLocks noGrp="1"/>
          </p:cNvSpPr>
          <p:nvPr>
            <p:ph type="title"/>
          </p:nvPr>
        </p:nvSpPr>
        <p:spPr>
          <a:xfrm>
            <a:off x="838200" y="365125"/>
            <a:ext cx="10515600" cy="1325563"/>
          </a:xfrm>
        </p:spPr>
        <p:txBody>
          <a:bodyPr/>
          <a:lstStyle/>
          <a:p>
            <a:r>
              <a:rPr lang="en-US" err="1"/>
              <a:t>Electrolyzer</a:t>
            </a:r>
            <a:r>
              <a:rPr lang="en-US"/>
              <a:t> Exploded View</a:t>
            </a:r>
          </a:p>
        </p:txBody>
      </p:sp>
    </p:spTree>
    <p:extLst>
      <p:ext uri="{BB962C8B-B14F-4D97-AF65-F5344CB8AC3E}">
        <p14:creationId xmlns:p14="http://schemas.microsoft.com/office/powerpoint/2010/main" val="1654459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text, ground, tool, worktable&#10;&#10;Description automatically generated">
            <a:extLst>
              <a:ext uri="{FF2B5EF4-FFF2-40B4-BE49-F238E27FC236}">
                <a16:creationId xmlns:a16="http://schemas.microsoft.com/office/drawing/2014/main" id="{13DD7105-DDB4-B3D6-E793-5EA2CEF60C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829" r="327" b="50174"/>
          <a:stretch/>
        </p:blipFill>
        <p:spPr>
          <a:xfrm>
            <a:off x="111738" y="1473824"/>
            <a:ext cx="3747097" cy="773301"/>
          </a:xfrm>
          <a:prstGeom prst="rect">
            <a:avLst/>
          </a:prstGeom>
          <a:ln w="28575">
            <a:noFill/>
          </a:ln>
          <a:effectLst>
            <a:softEdge rad="63500"/>
          </a:effectLst>
        </p:spPr>
      </p:pic>
      <p:cxnSp>
        <p:nvCxnSpPr>
          <p:cNvPr id="57" name="Straight Connector 56">
            <a:extLst>
              <a:ext uri="{FF2B5EF4-FFF2-40B4-BE49-F238E27FC236}">
                <a16:creationId xmlns:a16="http://schemas.microsoft.com/office/drawing/2014/main" id="{C488B0CE-EE50-E03B-A3C2-BCF7ED65EF4A}"/>
              </a:ext>
            </a:extLst>
          </p:cNvPr>
          <p:cNvCxnSpPr>
            <a:cxnSpLocks/>
          </p:cNvCxnSpPr>
          <p:nvPr/>
        </p:nvCxnSpPr>
        <p:spPr>
          <a:xfrm>
            <a:off x="3616325" y="1765300"/>
            <a:ext cx="5543227" cy="998183"/>
          </a:xfrm>
          <a:prstGeom prst="line">
            <a:avLst/>
          </a:prstGeom>
          <a:ln w="38100"/>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2EF0D7E5-2604-C4E2-73BF-D59BDBF7B437}"/>
              </a:ext>
            </a:extLst>
          </p:cNvPr>
          <p:cNvCxnSpPr>
            <a:cxnSpLocks/>
          </p:cNvCxnSpPr>
          <p:nvPr/>
        </p:nvCxnSpPr>
        <p:spPr>
          <a:xfrm>
            <a:off x="3616325" y="1765300"/>
            <a:ext cx="3150235" cy="998183"/>
          </a:xfrm>
          <a:prstGeom prst="line">
            <a:avLst/>
          </a:prstGeom>
          <a:ln w="38100"/>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D35F5DE1-0F66-BB9A-CE0D-70090DE7FF6B}"/>
              </a:ext>
            </a:extLst>
          </p:cNvPr>
          <p:cNvSpPr>
            <a:spLocks noGrp="1"/>
          </p:cNvSpPr>
          <p:nvPr>
            <p:ph type="title"/>
          </p:nvPr>
        </p:nvSpPr>
        <p:spPr/>
        <p:txBody>
          <a:bodyPr/>
          <a:lstStyle/>
          <a:p>
            <a:r>
              <a:rPr lang="en-US"/>
              <a:t>System Interfaces – Tee Fittings</a:t>
            </a:r>
          </a:p>
        </p:txBody>
      </p:sp>
      <p:pic>
        <p:nvPicPr>
          <p:cNvPr id="6" name="Picture 5" descr="A picture containing ground, tool&#10;&#10;Description automatically generated">
            <a:extLst>
              <a:ext uri="{FF2B5EF4-FFF2-40B4-BE49-F238E27FC236}">
                <a16:creationId xmlns:a16="http://schemas.microsoft.com/office/drawing/2014/main" id="{437DC92A-8463-822C-5503-2D730DA53529}"/>
              </a:ext>
            </a:extLst>
          </p:cNvPr>
          <p:cNvPicPr>
            <a:picLocks noChangeAspect="1"/>
          </p:cNvPicPr>
          <p:nvPr/>
        </p:nvPicPr>
        <p:blipFill rotWithShape="1">
          <a:blip r:embed="rId4">
            <a:extLst>
              <a:ext uri="{28A0092B-C50C-407E-A947-70E740481C1C}">
                <a14:useLocalDpi xmlns:a14="http://schemas.microsoft.com/office/drawing/2010/main" val="0"/>
              </a:ext>
            </a:extLst>
          </a:blip>
          <a:srcRect l="76280" t="41777" r="15146" b="40527"/>
          <a:stretch/>
        </p:blipFill>
        <p:spPr>
          <a:xfrm>
            <a:off x="6658948" y="2763483"/>
            <a:ext cx="2500604" cy="3840211"/>
          </a:xfrm>
          <a:prstGeom prst="rect">
            <a:avLst/>
          </a:prstGeom>
          <a:ln w="28575">
            <a:solidFill>
              <a:schemeClr val="tx1"/>
            </a:solidFill>
          </a:ln>
        </p:spPr>
      </p:pic>
      <p:pic>
        <p:nvPicPr>
          <p:cNvPr id="11" name="Picture 10" descr="A picture containing text, ground, tool, worktable&#10;&#10;Description automatically generated">
            <a:extLst>
              <a:ext uri="{FF2B5EF4-FFF2-40B4-BE49-F238E27FC236}">
                <a16:creationId xmlns:a16="http://schemas.microsoft.com/office/drawing/2014/main" id="{A0382F15-301A-FF2A-3483-C5CFF8DB438D}"/>
              </a:ext>
            </a:extLst>
          </p:cNvPr>
          <p:cNvPicPr>
            <a:picLocks noChangeAspect="1"/>
          </p:cNvPicPr>
          <p:nvPr/>
        </p:nvPicPr>
        <p:blipFill rotWithShape="1">
          <a:blip r:embed="rId5">
            <a:extLst>
              <a:ext uri="{28A0092B-C50C-407E-A947-70E740481C1C}">
                <a14:useLocalDpi xmlns:a14="http://schemas.microsoft.com/office/drawing/2010/main" val="0"/>
              </a:ext>
            </a:extLst>
          </a:blip>
          <a:srcRect l="18471" t="33295" r="77584" b="54253"/>
          <a:stretch/>
        </p:blipFill>
        <p:spPr>
          <a:xfrm rot="10800000">
            <a:off x="1905177" y="3197108"/>
            <a:ext cx="1603654" cy="3245224"/>
          </a:xfrm>
          <a:prstGeom prst="rect">
            <a:avLst/>
          </a:prstGeom>
          <a:ln w="28575">
            <a:solidFill>
              <a:schemeClr val="tx1"/>
            </a:solidFill>
          </a:ln>
        </p:spPr>
      </p:pic>
      <p:cxnSp>
        <p:nvCxnSpPr>
          <p:cNvPr id="13" name="Straight Arrow Connector 12">
            <a:extLst>
              <a:ext uri="{FF2B5EF4-FFF2-40B4-BE49-F238E27FC236}">
                <a16:creationId xmlns:a16="http://schemas.microsoft.com/office/drawing/2014/main" id="{50862358-50FA-B05A-5F38-58EE071A34A8}"/>
              </a:ext>
            </a:extLst>
          </p:cNvPr>
          <p:cNvCxnSpPr>
            <a:cxnSpLocks/>
          </p:cNvCxnSpPr>
          <p:nvPr/>
        </p:nvCxnSpPr>
        <p:spPr>
          <a:xfrm flipH="1">
            <a:off x="8925684" y="2995446"/>
            <a:ext cx="738127" cy="159221"/>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5983D7-0528-B302-86B2-DF5B9C37029D}"/>
              </a:ext>
            </a:extLst>
          </p:cNvPr>
          <p:cNvCxnSpPr>
            <a:cxnSpLocks/>
            <a:stCxn id="39" idx="1"/>
          </p:cNvCxnSpPr>
          <p:nvPr/>
        </p:nvCxnSpPr>
        <p:spPr>
          <a:xfrm flipH="1">
            <a:off x="3032448" y="4451904"/>
            <a:ext cx="1216154" cy="695027"/>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588602-CF52-C7B2-94F3-B6843DF7CD76}"/>
              </a:ext>
            </a:extLst>
          </p:cNvPr>
          <p:cNvCxnSpPr>
            <a:cxnSpLocks/>
            <a:stCxn id="37" idx="1"/>
          </p:cNvCxnSpPr>
          <p:nvPr/>
        </p:nvCxnSpPr>
        <p:spPr>
          <a:xfrm flipH="1">
            <a:off x="2758388" y="5984492"/>
            <a:ext cx="1490214" cy="11621"/>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BE4B89-46A4-9154-AA25-E445ABE8E410}"/>
              </a:ext>
            </a:extLst>
          </p:cNvPr>
          <p:cNvCxnSpPr>
            <a:cxnSpLocks/>
            <a:stCxn id="43" idx="3"/>
          </p:cNvCxnSpPr>
          <p:nvPr/>
        </p:nvCxnSpPr>
        <p:spPr>
          <a:xfrm>
            <a:off x="1764042" y="3551051"/>
            <a:ext cx="1090630" cy="392573"/>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863789-BDF0-4351-3ABD-1350B843B06C}"/>
              </a:ext>
            </a:extLst>
          </p:cNvPr>
          <p:cNvCxnSpPr>
            <a:cxnSpLocks/>
            <a:stCxn id="39" idx="3"/>
          </p:cNvCxnSpPr>
          <p:nvPr/>
        </p:nvCxnSpPr>
        <p:spPr>
          <a:xfrm>
            <a:off x="6008390" y="4451904"/>
            <a:ext cx="1860418" cy="567515"/>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25E2DCD-A646-2D5A-E0F1-631533761706}"/>
              </a:ext>
            </a:extLst>
          </p:cNvPr>
          <p:cNvCxnSpPr>
            <a:cxnSpLocks/>
            <a:stCxn id="37" idx="3"/>
          </p:cNvCxnSpPr>
          <p:nvPr/>
        </p:nvCxnSpPr>
        <p:spPr>
          <a:xfrm>
            <a:off x="6008390" y="5984492"/>
            <a:ext cx="1860418" cy="11953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55F05A7-ABB7-B21B-ECD2-888DC6A466E6}"/>
              </a:ext>
            </a:extLst>
          </p:cNvPr>
          <p:cNvSpPr txBox="1"/>
          <p:nvPr/>
        </p:nvSpPr>
        <p:spPr>
          <a:xfrm>
            <a:off x="4248602" y="5476660"/>
            <a:ext cx="1759788" cy="1015663"/>
          </a:xfrm>
          <a:prstGeom prst="rect">
            <a:avLst/>
          </a:prstGeom>
          <a:noFill/>
        </p:spPr>
        <p:txBody>
          <a:bodyPr wrap="square" rtlCol="0">
            <a:spAutoFit/>
          </a:bodyPr>
          <a:lstStyle/>
          <a:p>
            <a:pPr algn="ctr"/>
            <a:r>
              <a:rPr lang="en-US" sz="2000"/>
              <a:t>¼ OD Compression Tee to ¼ NPT</a:t>
            </a:r>
          </a:p>
        </p:txBody>
      </p:sp>
      <p:sp>
        <p:nvSpPr>
          <p:cNvPr id="39" name="TextBox 38">
            <a:extLst>
              <a:ext uri="{FF2B5EF4-FFF2-40B4-BE49-F238E27FC236}">
                <a16:creationId xmlns:a16="http://schemas.microsoft.com/office/drawing/2014/main" id="{0803AD9B-1A23-4CBD-1DB1-D1851254B1CC}"/>
              </a:ext>
            </a:extLst>
          </p:cNvPr>
          <p:cNvSpPr txBox="1"/>
          <p:nvPr/>
        </p:nvSpPr>
        <p:spPr>
          <a:xfrm>
            <a:off x="4248602" y="4181317"/>
            <a:ext cx="1759788" cy="1015663"/>
          </a:xfrm>
          <a:prstGeom prst="rect">
            <a:avLst/>
          </a:prstGeom>
          <a:noFill/>
        </p:spPr>
        <p:txBody>
          <a:bodyPr wrap="square" rtlCol="0">
            <a:spAutoFit/>
          </a:bodyPr>
          <a:lstStyle/>
          <a:p>
            <a:pPr algn="ctr"/>
            <a:r>
              <a:rPr lang="en-US" sz="2000"/>
              <a:t>¼ NPT Female to ¼ NPT Female</a:t>
            </a:r>
          </a:p>
        </p:txBody>
      </p:sp>
      <p:sp>
        <p:nvSpPr>
          <p:cNvPr id="41" name="TextBox 40">
            <a:extLst>
              <a:ext uri="{FF2B5EF4-FFF2-40B4-BE49-F238E27FC236}">
                <a16:creationId xmlns:a16="http://schemas.microsoft.com/office/drawing/2014/main" id="{FF6DE661-49F1-7114-5614-B5411680041A}"/>
              </a:ext>
            </a:extLst>
          </p:cNvPr>
          <p:cNvSpPr txBox="1"/>
          <p:nvPr/>
        </p:nvSpPr>
        <p:spPr>
          <a:xfrm>
            <a:off x="9744932" y="2721114"/>
            <a:ext cx="1759788" cy="707886"/>
          </a:xfrm>
          <a:prstGeom prst="rect">
            <a:avLst/>
          </a:prstGeom>
          <a:noFill/>
        </p:spPr>
        <p:txBody>
          <a:bodyPr wrap="square" rtlCol="0">
            <a:spAutoFit/>
          </a:bodyPr>
          <a:lstStyle/>
          <a:p>
            <a:r>
              <a:rPr lang="en-US" sz="2000"/>
              <a:t>Pressure Gauge</a:t>
            </a:r>
          </a:p>
        </p:txBody>
      </p:sp>
      <p:sp>
        <p:nvSpPr>
          <p:cNvPr id="43" name="TextBox 42">
            <a:extLst>
              <a:ext uri="{FF2B5EF4-FFF2-40B4-BE49-F238E27FC236}">
                <a16:creationId xmlns:a16="http://schemas.microsoft.com/office/drawing/2014/main" id="{2285275D-F27B-B30C-EBB9-A4D46A812809}"/>
              </a:ext>
            </a:extLst>
          </p:cNvPr>
          <p:cNvSpPr txBox="1"/>
          <p:nvPr/>
        </p:nvSpPr>
        <p:spPr>
          <a:xfrm>
            <a:off x="62144" y="3197108"/>
            <a:ext cx="1701898" cy="707886"/>
          </a:xfrm>
          <a:prstGeom prst="rect">
            <a:avLst/>
          </a:prstGeom>
          <a:noFill/>
        </p:spPr>
        <p:txBody>
          <a:bodyPr wrap="square" rtlCol="0">
            <a:spAutoFit/>
          </a:bodyPr>
          <a:lstStyle/>
          <a:p>
            <a:pPr algn="r"/>
            <a:r>
              <a:rPr lang="en-US" sz="2000"/>
              <a:t>J-Type Thermocouple</a:t>
            </a:r>
          </a:p>
        </p:txBody>
      </p:sp>
    </p:spTree>
    <p:extLst>
      <p:ext uri="{BB962C8B-B14F-4D97-AF65-F5344CB8AC3E}">
        <p14:creationId xmlns:p14="http://schemas.microsoft.com/office/powerpoint/2010/main" val="267329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5DE1-0F66-BB9A-CE0D-70090DE7FF6B}"/>
              </a:ext>
            </a:extLst>
          </p:cNvPr>
          <p:cNvSpPr>
            <a:spLocks noGrp="1"/>
          </p:cNvSpPr>
          <p:nvPr>
            <p:ph type="title"/>
          </p:nvPr>
        </p:nvSpPr>
        <p:spPr/>
        <p:txBody>
          <a:bodyPr/>
          <a:lstStyle/>
          <a:p>
            <a:r>
              <a:rPr lang="en-US"/>
              <a:t>System Interfaces – Valve Assembly</a:t>
            </a:r>
          </a:p>
        </p:txBody>
      </p:sp>
      <p:sp>
        <p:nvSpPr>
          <p:cNvPr id="28" name="TextBox 27">
            <a:extLst>
              <a:ext uri="{FF2B5EF4-FFF2-40B4-BE49-F238E27FC236}">
                <a16:creationId xmlns:a16="http://schemas.microsoft.com/office/drawing/2014/main" id="{5193A9F6-9D37-C927-7D9E-E8F31CBA760B}"/>
              </a:ext>
            </a:extLst>
          </p:cNvPr>
          <p:cNvSpPr txBox="1"/>
          <p:nvPr/>
        </p:nvSpPr>
        <p:spPr>
          <a:xfrm>
            <a:off x="2419922" y="4072035"/>
            <a:ext cx="1438913" cy="707886"/>
          </a:xfrm>
          <a:prstGeom prst="rect">
            <a:avLst/>
          </a:prstGeom>
          <a:noFill/>
        </p:spPr>
        <p:txBody>
          <a:bodyPr wrap="square" rtlCol="0">
            <a:spAutoFit/>
          </a:bodyPr>
          <a:lstStyle/>
          <a:p>
            <a:r>
              <a:rPr lang="en-US" sz="2000"/>
              <a:t>Barbed Fitting</a:t>
            </a:r>
          </a:p>
        </p:txBody>
      </p:sp>
      <p:sp>
        <p:nvSpPr>
          <p:cNvPr id="29" name="TextBox 28">
            <a:extLst>
              <a:ext uri="{FF2B5EF4-FFF2-40B4-BE49-F238E27FC236}">
                <a16:creationId xmlns:a16="http://schemas.microsoft.com/office/drawing/2014/main" id="{00C7AAD9-B8C1-D340-C3C8-93F4FD327DF8}"/>
              </a:ext>
            </a:extLst>
          </p:cNvPr>
          <p:cNvSpPr txBox="1"/>
          <p:nvPr/>
        </p:nvSpPr>
        <p:spPr>
          <a:xfrm>
            <a:off x="2417764" y="5466957"/>
            <a:ext cx="1438913" cy="707886"/>
          </a:xfrm>
          <a:prstGeom prst="rect">
            <a:avLst/>
          </a:prstGeom>
          <a:noFill/>
        </p:spPr>
        <p:txBody>
          <a:bodyPr wrap="square" rtlCol="0">
            <a:spAutoFit/>
          </a:bodyPr>
          <a:lstStyle/>
          <a:p>
            <a:r>
              <a:rPr lang="en-US" sz="2000"/>
              <a:t>¼ to ¾ NPT Reducer</a:t>
            </a:r>
          </a:p>
        </p:txBody>
      </p:sp>
      <p:sp>
        <p:nvSpPr>
          <p:cNvPr id="30" name="TextBox 29">
            <a:extLst>
              <a:ext uri="{FF2B5EF4-FFF2-40B4-BE49-F238E27FC236}">
                <a16:creationId xmlns:a16="http://schemas.microsoft.com/office/drawing/2014/main" id="{1BC97EE0-9070-467D-2EA9-DB88C3CC30BA}"/>
              </a:ext>
            </a:extLst>
          </p:cNvPr>
          <p:cNvSpPr txBox="1"/>
          <p:nvPr/>
        </p:nvSpPr>
        <p:spPr>
          <a:xfrm>
            <a:off x="9828616" y="3336972"/>
            <a:ext cx="1438913" cy="707886"/>
          </a:xfrm>
          <a:prstGeom prst="rect">
            <a:avLst/>
          </a:prstGeom>
          <a:noFill/>
        </p:spPr>
        <p:txBody>
          <a:bodyPr wrap="square" rtlCol="0">
            <a:spAutoFit/>
          </a:bodyPr>
          <a:lstStyle/>
          <a:p>
            <a:r>
              <a:rPr lang="en-US" sz="2000"/>
              <a:t>¾ NPT Brass Ball Valve</a:t>
            </a:r>
          </a:p>
        </p:txBody>
      </p:sp>
      <p:sp>
        <p:nvSpPr>
          <p:cNvPr id="31" name="TextBox 30">
            <a:extLst>
              <a:ext uri="{FF2B5EF4-FFF2-40B4-BE49-F238E27FC236}">
                <a16:creationId xmlns:a16="http://schemas.microsoft.com/office/drawing/2014/main" id="{AA773189-712F-6FE5-0242-8D00037EB363}"/>
              </a:ext>
            </a:extLst>
          </p:cNvPr>
          <p:cNvSpPr txBox="1"/>
          <p:nvPr/>
        </p:nvSpPr>
        <p:spPr>
          <a:xfrm>
            <a:off x="9914226" y="4635684"/>
            <a:ext cx="1438913" cy="1015663"/>
          </a:xfrm>
          <a:prstGeom prst="rect">
            <a:avLst/>
          </a:prstGeom>
          <a:noFill/>
        </p:spPr>
        <p:txBody>
          <a:bodyPr wrap="square" rtlCol="0">
            <a:spAutoFit/>
          </a:bodyPr>
          <a:lstStyle/>
          <a:p>
            <a:r>
              <a:rPr lang="en-US" sz="2000"/>
              <a:t>¾ NPT to AN Flare Adaptor</a:t>
            </a:r>
          </a:p>
        </p:txBody>
      </p:sp>
      <p:pic>
        <p:nvPicPr>
          <p:cNvPr id="4" name="Picture 3" descr="A picture containing text, ground, tool, worktable&#10;&#10;Description automatically generated">
            <a:extLst>
              <a:ext uri="{FF2B5EF4-FFF2-40B4-BE49-F238E27FC236}">
                <a16:creationId xmlns:a16="http://schemas.microsoft.com/office/drawing/2014/main" id="{CE747684-9893-85DF-3AD6-F1334EEF64A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829" r="327" b="50174"/>
          <a:stretch/>
        </p:blipFill>
        <p:spPr>
          <a:xfrm>
            <a:off x="111738" y="1473824"/>
            <a:ext cx="3747097" cy="773301"/>
          </a:xfrm>
          <a:prstGeom prst="rect">
            <a:avLst/>
          </a:prstGeom>
          <a:ln w="28575">
            <a:noFill/>
          </a:ln>
          <a:effectLst>
            <a:softEdge rad="63500"/>
          </a:effectLst>
        </p:spPr>
      </p:pic>
      <p:cxnSp>
        <p:nvCxnSpPr>
          <p:cNvPr id="6" name="Straight Connector 5">
            <a:extLst>
              <a:ext uri="{FF2B5EF4-FFF2-40B4-BE49-F238E27FC236}">
                <a16:creationId xmlns:a16="http://schemas.microsoft.com/office/drawing/2014/main" id="{E2B4B31B-F8FE-E0E0-0EE0-1D5748389582}"/>
              </a:ext>
            </a:extLst>
          </p:cNvPr>
          <p:cNvCxnSpPr>
            <a:cxnSpLocks/>
          </p:cNvCxnSpPr>
          <p:nvPr/>
        </p:nvCxnSpPr>
        <p:spPr>
          <a:xfrm flipV="1">
            <a:off x="3223491" y="1584884"/>
            <a:ext cx="3453121" cy="198685"/>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5F62B552-845B-86D6-5332-74B37D7CD230}"/>
              </a:ext>
            </a:extLst>
          </p:cNvPr>
          <p:cNvCxnSpPr>
            <a:cxnSpLocks/>
          </p:cNvCxnSpPr>
          <p:nvPr/>
        </p:nvCxnSpPr>
        <p:spPr>
          <a:xfrm>
            <a:off x="3223491" y="1783569"/>
            <a:ext cx="1581998" cy="1126878"/>
          </a:xfrm>
          <a:prstGeom prst="line">
            <a:avLst/>
          </a:prstGeom>
          <a:ln w="38100"/>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46CF83A-FBFB-E931-B9B3-13C392257A02}"/>
              </a:ext>
            </a:extLst>
          </p:cNvPr>
          <p:cNvCxnSpPr>
            <a:cxnSpLocks/>
          </p:cNvCxnSpPr>
          <p:nvPr/>
        </p:nvCxnSpPr>
        <p:spPr>
          <a:xfrm>
            <a:off x="1339273" y="1783569"/>
            <a:ext cx="3466216" cy="1169652"/>
          </a:xfrm>
          <a:prstGeom prst="line">
            <a:avLst/>
          </a:prstGeom>
          <a:ln w="38100"/>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19195065-194E-C3ED-8D5F-A4699F37551F}"/>
              </a:ext>
            </a:extLst>
          </p:cNvPr>
          <p:cNvCxnSpPr>
            <a:cxnSpLocks/>
          </p:cNvCxnSpPr>
          <p:nvPr/>
        </p:nvCxnSpPr>
        <p:spPr>
          <a:xfrm>
            <a:off x="1339273" y="1783569"/>
            <a:ext cx="4070927" cy="3474231"/>
          </a:xfrm>
          <a:prstGeom prst="line">
            <a:avLst/>
          </a:prstGeom>
          <a:ln w="38100"/>
        </p:spPr>
        <p:style>
          <a:lnRef idx="3">
            <a:schemeClr val="dk1"/>
          </a:lnRef>
          <a:fillRef idx="0">
            <a:schemeClr val="dk1"/>
          </a:fillRef>
          <a:effectRef idx="2">
            <a:schemeClr val="dk1"/>
          </a:effectRef>
          <a:fontRef idx="minor">
            <a:schemeClr val="tx1"/>
          </a:fontRef>
        </p:style>
      </p:cxnSp>
      <p:pic>
        <p:nvPicPr>
          <p:cNvPr id="11" name="Picture 10">
            <a:extLst>
              <a:ext uri="{FF2B5EF4-FFF2-40B4-BE49-F238E27FC236}">
                <a16:creationId xmlns:a16="http://schemas.microsoft.com/office/drawing/2014/main" id="{7DF8694C-78B6-4120-A41D-346669DD5F74}"/>
              </a:ext>
            </a:extLst>
          </p:cNvPr>
          <p:cNvPicPr>
            <a:picLocks noChangeAspect="1"/>
          </p:cNvPicPr>
          <p:nvPr/>
        </p:nvPicPr>
        <p:blipFill>
          <a:blip r:embed="rId4"/>
          <a:stretch>
            <a:fillRect/>
          </a:stretch>
        </p:blipFill>
        <p:spPr>
          <a:xfrm>
            <a:off x="4614882" y="1539768"/>
            <a:ext cx="4541800" cy="4340972"/>
          </a:xfrm>
          <a:prstGeom prst="rect">
            <a:avLst/>
          </a:prstGeom>
        </p:spPr>
      </p:pic>
      <p:cxnSp>
        <p:nvCxnSpPr>
          <p:cNvPr id="21" name="Straight Arrow Connector 20">
            <a:extLst>
              <a:ext uri="{FF2B5EF4-FFF2-40B4-BE49-F238E27FC236}">
                <a16:creationId xmlns:a16="http://schemas.microsoft.com/office/drawing/2014/main" id="{7F0C35A3-391C-E80A-89A1-759F6DC5B409}"/>
              </a:ext>
            </a:extLst>
          </p:cNvPr>
          <p:cNvCxnSpPr>
            <a:cxnSpLocks/>
          </p:cNvCxnSpPr>
          <p:nvPr/>
        </p:nvCxnSpPr>
        <p:spPr>
          <a:xfrm flipH="1">
            <a:off x="7446187" y="3687315"/>
            <a:ext cx="2325891" cy="707886"/>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91EE0B-919E-55DA-58E1-793616A91C91}"/>
              </a:ext>
            </a:extLst>
          </p:cNvPr>
          <p:cNvCxnSpPr>
            <a:cxnSpLocks/>
          </p:cNvCxnSpPr>
          <p:nvPr/>
        </p:nvCxnSpPr>
        <p:spPr>
          <a:xfrm flipH="1" flipV="1">
            <a:off x="8124395" y="4740257"/>
            <a:ext cx="1704221" cy="403258"/>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0619C8B-EAC8-BF7E-DDEF-B768763AB113}"/>
              </a:ext>
            </a:extLst>
          </p:cNvPr>
          <p:cNvCxnSpPr>
            <a:cxnSpLocks/>
          </p:cNvCxnSpPr>
          <p:nvPr/>
        </p:nvCxnSpPr>
        <p:spPr>
          <a:xfrm>
            <a:off x="3501101" y="4395201"/>
            <a:ext cx="1581801" cy="240483"/>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06BB1F-E6B3-F9DB-C7CD-E71D9D36F8FE}"/>
              </a:ext>
            </a:extLst>
          </p:cNvPr>
          <p:cNvCxnSpPr>
            <a:cxnSpLocks/>
          </p:cNvCxnSpPr>
          <p:nvPr/>
        </p:nvCxnSpPr>
        <p:spPr>
          <a:xfrm flipV="1">
            <a:off x="3782044" y="4635684"/>
            <a:ext cx="2145894" cy="1019157"/>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277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ound&#10;&#10;Description automatically generated">
            <a:extLst>
              <a:ext uri="{FF2B5EF4-FFF2-40B4-BE49-F238E27FC236}">
                <a16:creationId xmlns:a16="http://schemas.microsoft.com/office/drawing/2014/main" id="{FE0C7FCB-0644-CE82-977A-B11CD6C22F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0101" r="-553" b="27879"/>
          <a:stretch/>
        </p:blipFill>
        <p:spPr>
          <a:xfrm>
            <a:off x="3627119" y="1528125"/>
            <a:ext cx="6175083" cy="4259554"/>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D35F5DE1-0F66-BB9A-CE0D-70090DE7FF6B}"/>
              </a:ext>
            </a:extLst>
          </p:cNvPr>
          <p:cNvSpPr>
            <a:spLocks noGrp="1"/>
          </p:cNvSpPr>
          <p:nvPr>
            <p:ph type="title"/>
          </p:nvPr>
        </p:nvSpPr>
        <p:spPr/>
        <p:txBody>
          <a:bodyPr/>
          <a:lstStyle/>
          <a:p>
            <a:r>
              <a:rPr lang="en-US"/>
              <a:t>System Interfaces – Pipe Assembly</a:t>
            </a:r>
          </a:p>
        </p:txBody>
      </p:sp>
      <p:cxnSp>
        <p:nvCxnSpPr>
          <p:cNvPr id="15" name="Straight Arrow Connector 14">
            <a:extLst>
              <a:ext uri="{FF2B5EF4-FFF2-40B4-BE49-F238E27FC236}">
                <a16:creationId xmlns:a16="http://schemas.microsoft.com/office/drawing/2014/main" id="{10619C8B-EAC8-BF7E-DDEF-B768763AB113}"/>
              </a:ext>
            </a:extLst>
          </p:cNvPr>
          <p:cNvCxnSpPr>
            <a:cxnSpLocks/>
          </p:cNvCxnSpPr>
          <p:nvPr/>
        </p:nvCxnSpPr>
        <p:spPr>
          <a:xfrm flipV="1">
            <a:off x="3281624" y="3783337"/>
            <a:ext cx="1526077" cy="945681"/>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06BB1F-E6B3-F9DB-C7CD-E71D9D36F8FE}"/>
              </a:ext>
            </a:extLst>
          </p:cNvPr>
          <p:cNvCxnSpPr>
            <a:cxnSpLocks/>
          </p:cNvCxnSpPr>
          <p:nvPr/>
        </p:nvCxnSpPr>
        <p:spPr>
          <a:xfrm flipV="1">
            <a:off x="3601749" y="4256177"/>
            <a:ext cx="2794370" cy="1726384"/>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F0C35A3-391C-E80A-89A1-759F6DC5B409}"/>
              </a:ext>
            </a:extLst>
          </p:cNvPr>
          <p:cNvCxnSpPr>
            <a:cxnSpLocks/>
            <a:stCxn id="30" idx="1"/>
          </p:cNvCxnSpPr>
          <p:nvPr/>
        </p:nvCxnSpPr>
        <p:spPr>
          <a:xfrm flipH="1" flipV="1">
            <a:off x="8953500" y="3938612"/>
            <a:ext cx="1180740" cy="50292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91EE0B-919E-55DA-58E1-793616A91C91}"/>
              </a:ext>
            </a:extLst>
          </p:cNvPr>
          <p:cNvCxnSpPr>
            <a:cxnSpLocks/>
          </p:cNvCxnSpPr>
          <p:nvPr/>
        </p:nvCxnSpPr>
        <p:spPr>
          <a:xfrm flipH="1" flipV="1">
            <a:off x="8029575" y="4087589"/>
            <a:ext cx="1928720" cy="1576306"/>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193A9F6-9D37-C927-7D9E-E8F31CBA760B}"/>
              </a:ext>
            </a:extLst>
          </p:cNvPr>
          <p:cNvSpPr txBox="1"/>
          <p:nvPr/>
        </p:nvSpPr>
        <p:spPr>
          <a:xfrm>
            <a:off x="10077090" y="5127614"/>
            <a:ext cx="1276710" cy="1015663"/>
          </a:xfrm>
          <a:prstGeom prst="rect">
            <a:avLst/>
          </a:prstGeom>
          <a:noFill/>
        </p:spPr>
        <p:txBody>
          <a:bodyPr wrap="square" rtlCol="0">
            <a:spAutoFit/>
          </a:bodyPr>
          <a:lstStyle/>
          <a:p>
            <a:r>
              <a:rPr lang="en-US" sz="2000"/>
              <a:t>¾ AN Flare Sleeve</a:t>
            </a:r>
          </a:p>
        </p:txBody>
      </p:sp>
      <p:sp>
        <p:nvSpPr>
          <p:cNvPr id="29" name="TextBox 28">
            <a:extLst>
              <a:ext uri="{FF2B5EF4-FFF2-40B4-BE49-F238E27FC236}">
                <a16:creationId xmlns:a16="http://schemas.microsoft.com/office/drawing/2014/main" id="{00C7AAD9-B8C1-D340-C3C8-93F4FD327DF8}"/>
              </a:ext>
            </a:extLst>
          </p:cNvPr>
          <p:cNvSpPr txBox="1"/>
          <p:nvPr/>
        </p:nvSpPr>
        <p:spPr>
          <a:xfrm>
            <a:off x="2467865" y="5566992"/>
            <a:ext cx="1276710" cy="1015663"/>
          </a:xfrm>
          <a:prstGeom prst="rect">
            <a:avLst/>
          </a:prstGeom>
          <a:noFill/>
        </p:spPr>
        <p:txBody>
          <a:bodyPr wrap="square" rtlCol="0">
            <a:spAutoFit/>
          </a:bodyPr>
          <a:lstStyle/>
          <a:p>
            <a:r>
              <a:rPr lang="en-US" sz="2000"/>
              <a:t>¾ Steel AN Flare Washer</a:t>
            </a:r>
          </a:p>
        </p:txBody>
      </p:sp>
      <p:sp>
        <p:nvSpPr>
          <p:cNvPr id="30" name="TextBox 29">
            <a:extLst>
              <a:ext uri="{FF2B5EF4-FFF2-40B4-BE49-F238E27FC236}">
                <a16:creationId xmlns:a16="http://schemas.microsoft.com/office/drawing/2014/main" id="{1BC97EE0-9070-467D-2EA9-DB88C3CC30BA}"/>
              </a:ext>
            </a:extLst>
          </p:cNvPr>
          <p:cNvSpPr txBox="1"/>
          <p:nvPr/>
        </p:nvSpPr>
        <p:spPr>
          <a:xfrm>
            <a:off x="10105665" y="4087589"/>
            <a:ext cx="1276710" cy="707886"/>
          </a:xfrm>
          <a:prstGeom prst="rect">
            <a:avLst/>
          </a:prstGeom>
          <a:noFill/>
        </p:spPr>
        <p:txBody>
          <a:bodyPr wrap="square" rtlCol="0">
            <a:spAutoFit/>
          </a:bodyPr>
          <a:lstStyle/>
          <a:p>
            <a:r>
              <a:rPr lang="en-US" sz="2000"/>
              <a:t>¾ AN Flare Nut</a:t>
            </a:r>
          </a:p>
        </p:txBody>
      </p:sp>
      <p:sp>
        <p:nvSpPr>
          <p:cNvPr id="31" name="TextBox 30">
            <a:extLst>
              <a:ext uri="{FF2B5EF4-FFF2-40B4-BE49-F238E27FC236}">
                <a16:creationId xmlns:a16="http://schemas.microsoft.com/office/drawing/2014/main" id="{AA773189-712F-6FE5-0242-8D00037EB363}"/>
              </a:ext>
            </a:extLst>
          </p:cNvPr>
          <p:cNvSpPr txBox="1"/>
          <p:nvPr/>
        </p:nvSpPr>
        <p:spPr>
          <a:xfrm>
            <a:off x="2168953" y="4287643"/>
            <a:ext cx="1276710" cy="1015663"/>
          </a:xfrm>
          <a:prstGeom prst="rect">
            <a:avLst/>
          </a:prstGeom>
          <a:noFill/>
        </p:spPr>
        <p:txBody>
          <a:bodyPr wrap="square" rtlCol="0">
            <a:spAutoFit/>
          </a:bodyPr>
          <a:lstStyle/>
          <a:p>
            <a:r>
              <a:rPr lang="en-US" sz="2000"/>
              <a:t>¾ NPT to AN Flare Adaptor</a:t>
            </a:r>
          </a:p>
        </p:txBody>
      </p:sp>
      <p:pic>
        <p:nvPicPr>
          <p:cNvPr id="7" name="Picture 6" descr="A picture containing text, ground, tool, worktable&#10;&#10;Description automatically generated">
            <a:extLst>
              <a:ext uri="{FF2B5EF4-FFF2-40B4-BE49-F238E27FC236}">
                <a16:creationId xmlns:a16="http://schemas.microsoft.com/office/drawing/2014/main" id="{8BAD0EA3-9BB2-FB78-467E-335E447C3D4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829" r="327" b="50174"/>
          <a:stretch/>
        </p:blipFill>
        <p:spPr>
          <a:xfrm>
            <a:off x="111738" y="1473824"/>
            <a:ext cx="3747097" cy="773301"/>
          </a:xfrm>
          <a:prstGeom prst="rect">
            <a:avLst/>
          </a:prstGeom>
          <a:ln w="28575">
            <a:noFill/>
          </a:ln>
          <a:effectLst>
            <a:softEdge rad="63500"/>
          </a:effectLst>
        </p:spPr>
      </p:pic>
      <p:cxnSp>
        <p:nvCxnSpPr>
          <p:cNvPr id="10" name="Straight Connector 9">
            <a:extLst>
              <a:ext uri="{FF2B5EF4-FFF2-40B4-BE49-F238E27FC236}">
                <a16:creationId xmlns:a16="http://schemas.microsoft.com/office/drawing/2014/main" id="{DE6E5A6D-7E8F-0FED-0062-1F3DC509CAF3}"/>
              </a:ext>
            </a:extLst>
          </p:cNvPr>
          <p:cNvCxnSpPr>
            <a:cxnSpLocks/>
          </p:cNvCxnSpPr>
          <p:nvPr/>
        </p:nvCxnSpPr>
        <p:spPr>
          <a:xfrm>
            <a:off x="1256145" y="1739217"/>
            <a:ext cx="2456873" cy="1410383"/>
          </a:xfrm>
          <a:prstGeom prst="line">
            <a:avLst/>
          </a:prstGeom>
          <a:ln w="38100"/>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A8044CC2-BB0B-BC7E-A265-6A8F10D3E4D8}"/>
              </a:ext>
            </a:extLst>
          </p:cNvPr>
          <p:cNvCxnSpPr>
            <a:cxnSpLocks/>
          </p:cNvCxnSpPr>
          <p:nvPr/>
        </p:nvCxnSpPr>
        <p:spPr>
          <a:xfrm>
            <a:off x="3158836" y="1739217"/>
            <a:ext cx="1136073" cy="588347"/>
          </a:xfrm>
          <a:prstGeom prst="line">
            <a:avLst/>
          </a:prstGeom>
          <a:ln w="38100"/>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E87D3B3-2602-10B0-B8C4-B98D7E55A422}"/>
              </a:ext>
            </a:extLst>
          </p:cNvPr>
          <p:cNvCxnSpPr>
            <a:cxnSpLocks/>
          </p:cNvCxnSpPr>
          <p:nvPr/>
        </p:nvCxnSpPr>
        <p:spPr>
          <a:xfrm>
            <a:off x="1256145" y="1739217"/>
            <a:ext cx="2370974" cy="1807547"/>
          </a:xfrm>
          <a:prstGeom prst="line">
            <a:avLst/>
          </a:prstGeom>
          <a:ln w="38100"/>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0491120-E1A4-7F6F-7A9F-BDA42D65B5B4}"/>
              </a:ext>
            </a:extLst>
          </p:cNvPr>
          <p:cNvCxnSpPr>
            <a:cxnSpLocks/>
          </p:cNvCxnSpPr>
          <p:nvPr/>
        </p:nvCxnSpPr>
        <p:spPr>
          <a:xfrm>
            <a:off x="3158836" y="1739217"/>
            <a:ext cx="835314" cy="883333"/>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97168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ound&#10;&#10;Description automatically generated">
            <a:extLst>
              <a:ext uri="{FF2B5EF4-FFF2-40B4-BE49-F238E27FC236}">
                <a16:creationId xmlns:a16="http://schemas.microsoft.com/office/drawing/2014/main" id="{FE0C7FCB-0644-CE82-977A-B11CD6C22F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0101" r="-553" b="27879"/>
          <a:stretch/>
        </p:blipFill>
        <p:spPr>
          <a:xfrm>
            <a:off x="3627119" y="1528125"/>
            <a:ext cx="6175083" cy="4259554"/>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D35F5DE1-0F66-BB9A-CE0D-70090DE7FF6B}"/>
              </a:ext>
            </a:extLst>
          </p:cNvPr>
          <p:cNvSpPr>
            <a:spLocks noGrp="1"/>
          </p:cNvSpPr>
          <p:nvPr>
            <p:ph type="title"/>
          </p:nvPr>
        </p:nvSpPr>
        <p:spPr/>
        <p:txBody>
          <a:bodyPr/>
          <a:lstStyle/>
          <a:p>
            <a:r>
              <a:rPr lang="en-US"/>
              <a:t>System Interfaces – Pipe Assembly</a:t>
            </a:r>
          </a:p>
        </p:txBody>
      </p:sp>
      <p:cxnSp>
        <p:nvCxnSpPr>
          <p:cNvPr id="15" name="Straight Arrow Connector 14">
            <a:extLst>
              <a:ext uri="{FF2B5EF4-FFF2-40B4-BE49-F238E27FC236}">
                <a16:creationId xmlns:a16="http://schemas.microsoft.com/office/drawing/2014/main" id="{10619C8B-EAC8-BF7E-DDEF-B768763AB113}"/>
              </a:ext>
            </a:extLst>
          </p:cNvPr>
          <p:cNvCxnSpPr>
            <a:cxnSpLocks/>
          </p:cNvCxnSpPr>
          <p:nvPr/>
        </p:nvCxnSpPr>
        <p:spPr>
          <a:xfrm flipV="1">
            <a:off x="3281624" y="3783337"/>
            <a:ext cx="1526077" cy="945681"/>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06BB1F-E6B3-F9DB-C7CD-E71D9D36F8FE}"/>
              </a:ext>
            </a:extLst>
          </p:cNvPr>
          <p:cNvCxnSpPr>
            <a:cxnSpLocks/>
          </p:cNvCxnSpPr>
          <p:nvPr/>
        </p:nvCxnSpPr>
        <p:spPr>
          <a:xfrm flipV="1">
            <a:off x="3601749" y="4256177"/>
            <a:ext cx="2794370" cy="1726384"/>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F0C35A3-391C-E80A-89A1-759F6DC5B409}"/>
              </a:ext>
            </a:extLst>
          </p:cNvPr>
          <p:cNvCxnSpPr>
            <a:cxnSpLocks/>
            <a:stCxn id="30" idx="1"/>
          </p:cNvCxnSpPr>
          <p:nvPr/>
        </p:nvCxnSpPr>
        <p:spPr>
          <a:xfrm flipH="1" flipV="1">
            <a:off x="8953500" y="3938612"/>
            <a:ext cx="1180740" cy="50292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91EE0B-919E-55DA-58E1-793616A91C91}"/>
              </a:ext>
            </a:extLst>
          </p:cNvPr>
          <p:cNvCxnSpPr>
            <a:cxnSpLocks/>
          </p:cNvCxnSpPr>
          <p:nvPr/>
        </p:nvCxnSpPr>
        <p:spPr>
          <a:xfrm flipH="1" flipV="1">
            <a:off x="8029575" y="4087589"/>
            <a:ext cx="1928720" cy="1576306"/>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193A9F6-9D37-C927-7D9E-E8F31CBA760B}"/>
              </a:ext>
            </a:extLst>
          </p:cNvPr>
          <p:cNvSpPr txBox="1"/>
          <p:nvPr/>
        </p:nvSpPr>
        <p:spPr>
          <a:xfrm>
            <a:off x="10077090" y="5127614"/>
            <a:ext cx="1276710" cy="1015663"/>
          </a:xfrm>
          <a:prstGeom prst="rect">
            <a:avLst/>
          </a:prstGeom>
          <a:noFill/>
        </p:spPr>
        <p:txBody>
          <a:bodyPr wrap="square" rtlCol="0">
            <a:spAutoFit/>
          </a:bodyPr>
          <a:lstStyle/>
          <a:p>
            <a:r>
              <a:rPr lang="en-US" sz="2000"/>
              <a:t>¾ AN Flare Sleeve</a:t>
            </a:r>
          </a:p>
        </p:txBody>
      </p:sp>
      <p:sp>
        <p:nvSpPr>
          <p:cNvPr id="29" name="TextBox 28">
            <a:extLst>
              <a:ext uri="{FF2B5EF4-FFF2-40B4-BE49-F238E27FC236}">
                <a16:creationId xmlns:a16="http://schemas.microsoft.com/office/drawing/2014/main" id="{00C7AAD9-B8C1-D340-C3C8-93F4FD327DF8}"/>
              </a:ext>
            </a:extLst>
          </p:cNvPr>
          <p:cNvSpPr txBox="1"/>
          <p:nvPr/>
        </p:nvSpPr>
        <p:spPr>
          <a:xfrm>
            <a:off x="2467865" y="5566992"/>
            <a:ext cx="1276710" cy="1015663"/>
          </a:xfrm>
          <a:prstGeom prst="rect">
            <a:avLst/>
          </a:prstGeom>
          <a:noFill/>
        </p:spPr>
        <p:txBody>
          <a:bodyPr wrap="square" rtlCol="0">
            <a:spAutoFit/>
          </a:bodyPr>
          <a:lstStyle/>
          <a:p>
            <a:r>
              <a:rPr lang="en-US" sz="2000"/>
              <a:t>¾ Steel AN Flare Washer</a:t>
            </a:r>
          </a:p>
        </p:txBody>
      </p:sp>
      <p:sp>
        <p:nvSpPr>
          <p:cNvPr id="30" name="TextBox 29">
            <a:extLst>
              <a:ext uri="{FF2B5EF4-FFF2-40B4-BE49-F238E27FC236}">
                <a16:creationId xmlns:a16="http://schemas.microsoft.com/office/drawing/2014/main" id="{1BC97EE0-9070-467D-2EA9-DB88C3CC30BA}"/>
              </a:ext>
            </a:extLst>
          </p:cNvPr>
          <p:cNvSpPr txBox="1"/>
          <p:nvPr/>
        </p:nvSpPr>
        <p:spPr>
          <a:xfrm>
            <a:off x="10105665" y="4087589"/>
            <a:ext cx="1276710" cy="707886"/>
          </a:xfrm>
          <a:prstGeom prst="rect">
            <a:avLst/>
          </a:prstGeom>
          <a:noFill/>
        </p:spPr>
        <p:txBody>
          <a:bodyPr wrap="square" rtlCol="0">
            <a:spAutoFit/>
          </a:bodyPr>
          <a:lstStyle/>
          <a:p>
            <a:r>
              <a:rPr lang="en-US" sz="2000"/>
              <a:t>¾ AN Flare Nut</a:t>
            </a:r>
          </a:p>
        </p:txBody>
      </p:sp>
      <p:sp>
        <p:nvSpPr>
          <p:cNvPr id="31" name="TextBox 30">
            <a:extLst>
              <a:ext uri="{FF2B5EF4-FFF2-40B4-BE49-F238E27FC236}">
                <a16:creationId xmlns:a16="http://schemas.microsoft.com/office/drawing/2014/main" id="{AA773189-712F-6FE5-0242-8D00037EB363}"/>
              </a:ext>
            </a:extLst>
          </p:cNvPr>
          <p:cNvSpPr txBox="1"/>
          <p:nvPr/>
        </p:nvSpPr>
        <p:spPr>
          <a:xfrm>
            <a:off x="2168953" y="4287643"/>
            <a:ext cx="1276710" cy="1015663"/>
          </a:xfrm>
          <a:prstGeom prst="rect">
            <a:avLst/>
          </a:prstGeom>
          <a:noFill/>
        </p:spPr>
        <p:txBody>
          <a:bodyPr wrap="square" rtlCol="0">
            <a:spAutoFit/>
          </a:bodyPr>
          <a:lstStyle/>
          <a:p>
            <a:r>
              <a:rPr lang="en-US" sz="2000"/>
              <a:t>¾ NPT to AN Flare Adaptor</a:t>
            </a:r>
          </a:p>
        </p:txBody>
      </p:sp>
    </p:spTree>
    <p:extLst>
      <p:ext uri="{BB962C8B-B14F-4D97-AF65-F5344CB8AC3E}">
        <p14:creationId xmlns:p14="http://schemas.microsoft.com/office/powerpoint/2010/main" val="2059237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Material Storage</a:t>
            </a:r>
          </a:p>
        </p:txBody>
      </p:sp>
      <p:cxnSp>
        <p:nvCxnSpPr>
          <p:cNvPr id="26" name="Straight Connector 25">
            <a:extLst>
              <a:ext uri="{FF2B5EF4-FFF2-40B4-BE49-F238E27FC236}">
                <a16:creationId xmlns:a16="http://schemas.microsoft.com/office/drawing/2014/main" id="{C2124AD4-040C-B6CC-B05F-FF0D1C01B7B9}"/>
              </a:ext>
            </a:extLst>
          </p:cNvPr>
          <p:cNvCxnSpPr/>
          <p:nvPr/>
        </p:nvCxnSpPr>
        <p:spPr>
          <a:xfrm flipV="1">
            <a:off x="3142010" y="3387879"/>
            <a:ext cx="1136244" cy="27359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D38E18D-2C13-381E-F140-F3306A05D0C3}"/>
              </a:ext>
            </a:extLst>
          </p:cNvPr>
          <p:cNvPicPr>
            <a:picLocks noChangeAspect="1"/>
          </p:cNvPicPr>
          <p:nvPr/>
        </p:nvPicPr>
        <p:blipFill rotWithShape="1">
          <a:blip r:embed="rId3"/>
          <a:srcRect l="12508" t="36112" r="29693" b="42937"/>
          <a:stretch/>
        </p:blipFill>
        <p:spPr>
          <a:xfrm>
            <a:off x="2308036" y="2598014"/>
            <a:ext cx="4579383" cy="2213222"/>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cxnSp>
        <p:nvCxnSpPr>
          <p:cNvPr id="46" name="Straight Connector 45">
            <a:extLst>
              <a:ext uri="{FF2B5EF4-FFF2-40B4-BE49-F238E27FC236}">
                <a16:creationId xmlns:a16="http://schemas.microsoft.com/office/drawing/2014/main" id="{0CFBB55E-22BD-BB39-7937-CB8392FEC5AF}"/>
              </a:ext>
            </a:extLst>
          </p:cNvPr>
          <p:cNvCxnSpPr>
            <a:cxnSpLocks/>
          </p:cNvCxnSpPr>
          <p:nvPr/>
        </p:nvCxnSpPr>
        <p:spPr>
          <a:xfrm>
            <a:off x="5044007" y="3549050"/>
            <a:ext cx="3547900" cy="2137053"/>
          </a:xfrm>
          <a:prstGeom prst="line">
            <a:avLst/>
          </a:prstGeom>
          <a:ln w="38100">
            <a:solidFill>
              <a:schemeClr val="tx1"/>
            </a:solidFill>
          </a:ln>
          <a:effectLst>
            <a:glow rad="63500">
              <a:schemeClr val="accent3">
                <a:satMod val="175000"/>
                <a:alpha val="40000"/>
              </a:schemeClr>
            </a:glow>
          </a:effectLst>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C36FCAB0-F5F4-1C44-9881-EF0121771FCE}"/>
              </a:ext>
            </a:extLst>
          </p:cNvPr>
          <p:cNvCxnSpPr>
            <a:cxnSpLocks/>
          </p:cNvCxnSpPr>
          <p:nvPr/>
        </p:nvCxnSpPr>
        <p:spPr>
          <a:xfrm flipV="1">
            <a:off x="5067097" y="2393040"/>
            <a:ext cx="3850422" cy="1156010"/>
          </a:xfrm>
          <a:prstGeom prst="line">
            <a:avLst/>
          </a:prstGeom>
          <a:ln w="38100">
            <a:solidFill>
              <a:schemeClr val="tx1"/>
            </a:solidFill>
          </a:ln>
          <a:effectLst>
            <a:glow rad="63500">
              <a:schemeClr val="accent3">
                <a:satMod val="175000"/>
                <a:alpha val="40000"/>
              </a:schemeClr>
            </a:glow>
          </a:effectLst>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964D9964-2E86-0889-A325-FAF768F45330}"/>
              </a:ext>
            </a:extLst>
          </p:cNvPr>
          <p:cNvSpPr txBox="1"/>
          <p:nvPr/>
        </p:nvSpPr>
        <p:spPr>
          <a:xfrm>
            <a:off x="477928" y="3555865"/>
            <a:ext cx="1276710" cy="707886"/>
          </a:xfrm>
          <a:prstGeom prst="rect">
            <a:avLst/>
          </a:prstGeom>
          <a:noFill/>
        </p:spPr>
        <p:txBody>
          <a:bodyPr wrap="square" rtlCol="0">
            <a:spAutoFit/>
          </a:bodyPr>
          <a:lstStyle/>
          <a:p>
            <a:pPr algn="ctr"/>
            <a:r>
              <a:rPr lang="en-US" sz="2000"/>
              <a:t>1 Micron Mesh</a:t>
            </a:r>
          </a:p>
        </p:txBody>
      </p:sp>
      <p:cxnSp>
        <p:nvCxnSpPr>
          <p:cNvPr id="57" name="Straight Arrow Connector 56">
            <a:extLst>
              <a:ext uri="{FF2B5EF4-FFF2-40B4-BE49-F238E27FC236}">
                <a16:creationId xmlns:a16="http://schemas.microsoft.com/office/drawing/2014/main" id="{6E67D8F7-AD9C-58B5-8D5E-8AEEA3E20D74}"/>
              </a:ext>
            </a:extLst>
          </p:cNvPr>
          <p:cNvCxnSpPr>
            <a:cxnSpLocks/>
          </p:cNvCxnSpPr>
          <p:nvPr/>
        </p:nvCxnSpPr>
        <p:spPr>
          <a:xfrm flipV="1">
            <a:off x="1635296" y="3839374"/>
            <a:ext cx="1013011" cy="13447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E5BB3D2-C195-341E-7237-9471F6E55D84}"/>
              </a:ext>
            </a:extLst>
          </p:cNvPr>
          <p:cNvSpPr txBox="1"/>
          <p:nvPr/>
        </p:nvSpPr>
        <p:spPr>
          <a:xfrm>
            <a:off x="2648307" y="5304898"/>
            <a:ext cx="1847200" cy="1015663"/>
          </a:xfrm>
          <a:prstGeom prst="rect">
            <a:avLst/>
          </a:prstGeom>
          <a:noFill/>
        </p:spPr>
        <p:txBody>
          <a:bodyPr wrap="square" lIns="91440" tIns="45720" rIns="91440" bIns="45720" rtlCol="0" anchor="t">
            <a:spAutoFit/>
          </a:bodyPr>
          <a:lstStyle/>
          <a:p>
            <a:pPr algn="ctr"/>
            <a:r>
              <a:rPr lang="en-US" sz="2000"/>
              <a:t>Hollow Stainless-Steel Capsule</a:t>
            </a:r>
          </a:p>
        </p:txBody>
      </p:sp>
      <p:cxnSp>
        <p:nvCxnSpPr>
          <p:cNvPr id="61" name="Straight Arrow Connector 60">
            <a:extLst>
              <a:ext uri="{FF2B5EF4-FFF2-40B4-BE49-F238E27FC236}">
                <a16:creationId xmlns:a16="http://schemas.microsoft.com/office/drawing/2014/main" id="{C536D6FE-A735-4448-CCCF-8479F5325C0E}"/>
              </a:ext>
            </a:extLst>
          </p:cNvPr>
          <p:cNvCxnSpPr>
            <a:cxnSpLocks/>
          </p:cNvCxnSpPr>
          <p:nvPr/>
        </p:nvCxnSpPr>
        <p:spPr>
          <a:xfrm flipV="1">
            <a:off x="3571907" y="4153139"/>
            <a:ext cx="600400" cy="1151759"/>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34" name="TextBox 1033">
            <a:extLst>
              <a:ext uri="{FF2B5EF4-FFF2-40B4-BE49-F238E27FC236}">
                <a16:creationId xmlns:a16="http://schemas.microsoft.com/office/drawing/2014/main" id="{5BD518E4-F5C8-D1CE-D9F0-B027C84DC2FD}"/>
              </a:ext>
            </a:extLst>
          </p:cNvPr>
          <p:cNvSpPr txBox="1"/>
          <p:nvPr/>
        </p:nvSpPr>
        <p:spPr>
          <a:xfrm>
            <a:off x="6319276" y="5800721"/>
            <a:ext cx="1847200" cy="1015663"/>
          </a:xfrm>
          <a:prstGeom prst="rect">
            <a:avLst/>
          </a:prstGeom>
          <a:noFill/>
        </p:spPr>
        <p:txBody>
          <a:bodyPr wrap="square" rtlCol="0">
            <a:spAutoFit/>
          </a:bodyPr>
          <a:lstStyle/>
          <a:p>
            <a:pPr algn="ctr"/>
            <a:r>
              <a:rPr lang="en-US" sz="2000"/>
              <a:t>Lithium-Doped Graphitic Carbon Nitride</a:t>
            </a:r>
          </a:p>
        </p:txBody>
      </p:sp>
      <p:pic>
        <p:nvPicPr>
          <p:cNvPr id="4" name="Picture 3">
            <a:extLst>
              <a:ext uri="{FF2B5EF4-FFF2-40B4-BE49-F238E27FC236}">
                <a16:creationId xmlns:a16="http://schemas.microsoft.com/office/drawing/2014/main" id="{62B02BFD-BD42-1240-B815-E1200EE984B0}"/>
              </a:ext>
            </a:extLst>
          </p:cNvPr>
          <p:cNvPicPr>
            <a:picLocks noChangeAspect="1"/>
          </p:cNvPicPr>
          <p:nvPr/>
        </p:nvPicPr>
        <p:blipFill rotWithShape="1">
          <a:blip r:embed="rId4"/>
          <a:srcRect r="56588"/>
          <a:stretch/>
        </p:blipFill>
        <p:spPr>
          <a:xfrm>
            <a:off x="7863732" y="2393040"/>
            <a:ext cx="2107573" cy="3359076"/>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cxnSp>
        <p:nvCxnSpPr>
          <p:cNvPr id="1042" name="Straight Arrow Connector 1041">
            <a:extLst>
              <a:ext uri="{FF2B5EF4-FFF2-40B4-BE49-F238E27FC236}">
                <a16:creationId xmlns:a16="http://schemas.microsoft.com/office/drawing/2014/main" id="{D8CF61BA-D822-1FD2-CEE2-1D06E4ED80C9}"/>
              </a:ext>
            </a:extLst>
          </p:cNvPr>
          <p:cNvCxnSpPr>
            <a:cxnSpLocks/>
          </p:cNvCxnSpPr>
          <p:nvPr/>
        </p:nvCxnSpPr>
        <p:spPr>
          <a:xfrm flipV="1">
            <a:off x="8089884" y="5228903"/>
            <a:ext cx="564776" cy="637831"/>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528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Lithium-Doped Graphitic Carbon Nitride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𝐿𝑖</m:t>
                        </m:r>
                      </m:e>
                      <m:sub>
                        <m:r>
                          <a:rPr lang="en-US" i="1">
                            <a:latin typeface="Cambria Math" panose="02040503050406030204" pitchFamily="18" charset="0"/>
                            <a:ea typeface="Times New Roman" panose="02020603050405020304" pitchFamily="18" charset="0"/>
                            <a:cs typeface="Times New Roman" panose="020206030504050203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𝐶</m:t>
                        </m:r>
                      </m:e>
                      <m:sub>
                        <m:r>
                          <a:rPr lang="en-US" i="1">
                            <a:latin typeface="Cambria Math" panose="02040503050406030204" pitchFamily="18" charset="0"/>
                            <a:ea typeface="Times New Roman" panose="02020603050405020304" pitchFamily="18" charset="0"/>
                            <a:cs typeface="Times New Roman" panose="02020603050405020304" pitchFamily="18" charset="0"/>
                          </a:rPr>
                          <m:t>4</m:t>
                        </m:r>
                      </m:sub>
                    </m:sSub>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𝑁</m:t>
                        </m:r>
                      </m:e>
                      <m:sub>
                        <m:r>
                          <a:rPr lang="en-US" b="0" i="1" smtClean="0">
                            <a:latin typeface="Cambria Math" panose="02040503050406030204" pitchFamily="18" charset="0"/>
                            <a:ea typeface="Times New Roman" panose="02020603050405020304" pitchFamily="18" charset="0"/>
                            <a:cs typeface="Times New Roman" panose="02020603050405020304" pitchFamily="18" charset="0"/>
                          </a:rPr>
                          <m:t>4</m:t>
                        </m:r>
                      </m:sub>
                    </m:sSub>
                  </m:oMath>
                </a14:m>
                <a:r>
                  <a:rPr lang="en-US"/>
                  <a:t>] </a:t>
                </a:r>
              </a:p>
            </p:txBody>
          </p:sp>
        </mc:Choice>
        <mc:Fallback>
          <p:sp>
            <p:nvSpPr>
              <p:cNvPr id="2" name="Title 1">
                <a:extLst>
                  <a:ext uri="{FF2B5EF4-FFF2-40B4-BE49-F238E27FC236}">
                    <a16:creationId xmlns:a16="http://schemas.microsoft.com/office/drawing/2014/main" id="{3656AE75-DCDC-7800-A51B-832B0685903A}"/>
                  </a:ext>
                </a:extLst>
              </p:cNvPr>
              <p:cNvSpPr>
                <a:spLocks noGrp="1" noRot="1" noChangeAspect="1" noMove="1" noResize="1" noEditPoints="1" noAdjustHandles="1" noChangeArrowheads="1" noChangeShapeType="1" noTextEdit="1"/>
              </p:cNvSpPr>
              <p:nvPr>
                <p:ph type="title"/>
              </p:nvPr>
            </p:nvSpPr>
            <p:spPr>
              <a:blipFill>
                <a:blip r:embed="rId3"/>
                <a:stretch>
                  <a:fillRect l="-2377" t="-13364" b="-21198"/>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C2124AD4-040C-B6CC-B05F-FF0D1C01B7B9}"/>
              </a:ext>
            </a:extLst>
          </p:cNvPr>
          <p:cNvCxnSpPr/>
          <p:nvPr/>
        </p:nvCxnSpPr>
        <p:spPr>
          <a:xfrm flipV="1">
            <a:off x="1901162" y="3193717"/>
            <a:ext cx="1136244" cy="27359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descr="Fire with solid fill">
            <a:extLst>
              <a:ext uri="{FF2B5EF4-FFF2-40B4-BE49-F238E27FC236}">
                <a16:creationId xmlns:a16="http://schemas.microsoft.com/office/drawing/2014/main" id="{CDFE3ED8-E976-0DCD-0B0B-4AB03D6804E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1162" y="5909255"/>
            <a:ext cx="862879" cy="862879"/>
          </a:xfrm>
          <a:prstGeom prst="rect">
            <a:avLst/>
          </a:prstGeom>
        </p:spPr>
      </p:pic>
      <p:sp>
        <p:nvSpPr>
          <p:cNvPr id="6" name="TextBox 5">
            <a:extLst>
              <a:ext uri="{FF2B5EF4-FFF2-40B4-BE49-F238E27FC236}">
                <a16:creationId xmlns:a16="http://schemas.microsoft.com/office/drawing/2014/main" id="{B5820848-364E-6968-1CBE-59150E0F0FE1}"/>
              </a:ext>
            </a:extLst>
          </p:cNvPr>
          <p:cNvSpPr txBox="1"/>
          <p:nvPr/>
        </p:nvSpPr>
        <p:spPr>
          <a:xfrm>
            <a:off x="2611907" y="6258364"/>
            <a:ext cx="5989819" cy="369332"/>
          </a:xfrm>
          <a:prstGeom prst="rect">
            <a:avLst/>
          </a:prstGeom>
          <a:noFill/>
        </p:spPr>
        <p:txBody>
          <a:bodyPr wrap="square" rtlCol="0">
            <a:spAutoFit/>
          </a:bodyPr>
          <a:lstStyle/>
          <a:p>
            <a:r>
              <a:rPr lang="en-US"/>
              <a:t>300°C will break the bonds to allow the hydrogen to escape.</a:t>
            </a:r>
          </a:p>
        </p:txBody>
      </p:sp>
      <p:pic>
        <p:nvPicPr>
          <p:cNvPr id="13" name="Picture 12">
            <a:extLst>
              <a:ext uri="{FF2B5EF4-FFF2-40B4-BE49-F238E27FC236}">
                <a16:creationId xmlns:a16="http://schemas.microsoft.com/office/drawing/2014/main" id="{69223F41-7D37-FEE6-53C3-E8BD567B71FE}"/>
              </a:ext>
            </a:extLst>
          </p:cNvPr>
          <p:cNvPicPr>
            <a:picLocks noChangeAspect="1"/>
          </p:cNvPicPr>
          <p:nvPr/>
        </p:nvPicPr>
        <p:blipFill rotWithShape="1">
          <a:blip r:embed="rId6"/>
          <a:srcRect l="23623" t="18943" r="15172"/>
          <a:stretch/>
        </p:blipFill>
        <p:spPr>
          <a:xfrm>
            <a:off x="3365426" y="2090137"/>
            <a:ext cx="4114595" cy="3065174"/>
          </a:xfrm>
          <a:prstGeom prst="rect">
            <a:avLst/>
          </a:prstGeom>
        </p:spPr>
      </p:pic>
      <p:sp>
        <p:nvSpPr>
          <p:cNvPr id="17" name="TextBox 16">
            <a:extLst>
              <a:ext uri="{FF2B5EF4-FFF2-40B4-BE49-F238E27FC236}">
                <a16:creationId xmlns:a16="http://schemas.microsoft.com/office/drawing/2014/main" id="{7FE77E70-663B-8396-F957-90156551593C}"/>
              </a:ext>
            </a:extLst>
          </p:cNvPr>
          <p:cNvSpPr txBox="1"/>
          <p:nvPr/>
        </p:nvSpPr>
        <p:spPr>
          <a:xfrm>
            <a:off x="8058475" y="1479553"/>
            <a:ext cx="1997828" cy="707886"/>
          </a:xfrm>
          <a:prstGeom prst="rect">
            <a:avLst/>
          </a:prstGeom>
          <a:noFill/>
        </p:spPr>
        <p:txBody>
          <a:bodyPr wrap="square" rtlCol="0">
            <a:spAutoFit/>
          </a:bodyPr>
          <a:lstStyle/>
          <a:p>
            <a:pPr algn="ctr"/>
            <a:r>
              <a:rPr lang="en-US" sz="2000"/>
              <a:t>Nitrogen Covalent Bonds</a:t>
            </a:r>
          </a:p>
        </p:txBody>
      </p:sp>
      <p:cxnSp>
        <p:nvCxnSpPr>
          <p:cNvPr id="19" name="Straight Arrow Connector 18">
            <a:extLst>
              <a:ext uri="{FF2B5EF4-FFF2-40B4-BE49-F238E27FC236}">
                <a16:creationId xmlns:a16="http://schemas.microsoft.com/office/drawing/2014/main" id="{17ED270E-450F-AD4B-C171-98978D0C1EC1}"/>
              </a:ext>
            </a:extLst>
          </p:cNvPr>
          <p:cNvCxnSpPr>
            <a:cxnSpLocks/>
          </p:cNvCxnSpPr>
          <p:nvPr/>
        </p:nvCxnSpPr>
        <p:spPr>
          <a:xfrm flipH="1">
            <a:off x="7418414" y="1982524"/>
            <a:ext cx="757398" cy="36078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E689351-D6DE-16AE-B4E9-0F6E8B7D687B}"/>
              </a:ext>
            </a:extLst>
          </p:cNvPr>
          <p:cNvSpPr/>
          <p:nvPr/>
        </p:nvSpPr>
        <p:spPr>
          <a:xfrm>
            <a:off x="4333272" y="2601853"/>
            <a:ext cx="755973" cy="64774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8E45DA4-3617-13E3-EF60-69633F4860DF}"/>
                  </a:ext>
                </a:extLst>
              </p:cNvPr>
              <p:cNvSpPr txBox="1"/>
              <p:nvPr/>
            </p:nvSpPr>
            <p:spPr>
              <a:xfrm>
                <a:off x="4427176" y="2717520"/>
                <a:ext cx="5972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𝐿𝑖</m:t>
                          </m:r>
                        </m:e>
                        <m:sub>
                          <m:r>
                            <a:rPr lang="en-US" b="0" i="1" smtClean="0">
                              <a:solidFill>
                                <a:schemeClr val="bg1"/>
                              </a:solidFill>
                              <a:latin typeface="Cambria Math" panose="02040503050406030204" pitchFamily="18" charset="0"/>
                            </a:rPr>
                            <m:t>2</m:t>
                          </m:r>
                        </m:sub>
                      </m:sSub>
                    </m:oMath>
                  </m:oMathPara>
                </a14:m>
                <a:endParaRPr lang="en-US"/>
              </a:p>
            </p:txBody>
          </p:sp>
        </mc:Choice>
        <mc:Fallback>
          <p:sp>
            <p:nvSpPr>
              <p:cNvPr id="21" name="TextBox 20">
                <a:extLst>
                  <a:ext uri="{FF2B5EF4-FFF2-40B4-BE49-F238E27FC236}">
                    <a16:creationId xmlns:a16="http://schemas.microsoft.com/office/drawing/2014/main" id="{88E45DA4-3617-13E3-EF60-69633F4860DF}"/>
                  </a:ext>
                </a:extLst>
              </p:cNvPr>
              <p:cNvSpPr txBox="1">
                <a:spLocks noRot="1" noChangeAspect="1" noMove="1" noResize="1" noEditPoints="1" noAdjustHandles="1" noChangeArrowheads="1" noChangeShapeType="1" noTextEdit="1"/>
              </p:cNvSpPr>
              <p:nvPr/>
            </p:nvSpPr>
            <p:spPr>
              <a:xfrm>
                <a:off x="4427176" y="2717520"/>
                <a:ext cx="5972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Oval 27">
                <a:extLst>
                  <a:ext uri="{FF2B5EF4-FFF2-40B4-BE49-F238E27FC236}">
                    <a16:creationId xmlns:a16="http://schemas.microsoft.com/office/drawing/2014/main" id="{64D846EA-D905-82AF-53B8-C0C3337D9DBD}"/>
                  </a:ext>
                </a:extLst>
              </p:cNvPr>
              <p:cNvSpPr/>
              <p:nvPr/>
            </p:nvSpPr>
            <p:spPr>
              <a:xfrm>
                <a:off x="3872190" y="2450402"/>
                <a:ext cx="418097" cy="33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p:sp>
            <p:nvSpPr>
              <p:cNvPr id="28" name="Oval 27">
                <a:extLst>
                  <a:ext uri="{FF2B5EF4-FFF2-40B4-BE49-F238E27FC236}">
                    <a16:creationId xmlns:a16="http://schemas.microsoft.com/office/drawing/2014/main" id="{64D846EA-D905-82AF-53B8-C0C3337D9DBD}"/>
                  </a:ext>
                </a:extLst>
              </p:cNvPr>
              <p:cNvSpPr>
                <a:spLocks noRot="1" noChangeAspect="1" noMove="1" noResize="1" noEditPoints="1" noAdjustHandles="1" noChangeArrowheads="1" noChangeShapeType="1" noTextEdit="1"/>
              </p:cNvSpPr>
              <p:nvPr/>
            </p:nvSpPr>
            <p:spPr>
              <a:xfrm>
                <a:off x="3872190" y="2450402"/>
                <a:ext cx="418097" cy="335018"/>
              </a:xfrm>
              <a:prstGeom prst="ellipse">
                <a:avLst/>
              </a:prstGeom>
              <a:blipFill>
                <a:blip r:embed="rId8"/>
                <a:stretch>
                  <a:fillRect b="-1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Oval 29">
                <a:extLst>
                  <a:ext uri="{FF2B5EF4-FFF2-40B4-BE49-F238E27FC236}">
                    <a16:creationId xmlns:a16="http://schemas.microsoft.com/office/drawing/2014/main" id="{46EA8C47-82DB-018E-DC9B-17711406F6E2}"/>
                  </a:ext>
                </a:extLst>
              </p:cNvPr>
              <p:cNvSpPr/>
              <p:nvPr/>
            </p:nvSpPr>
            <p:spPr>
              <a:xfrm>
                <a:off x="5089245" y="2445501"/>
                <a:ext cx="418098" cy="348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p:sp>
            <p:nvSpPr>
              <p:cNvPr id="30" name="Oval 29">
                <a:extLst>
                  <a:ext uri="{FF2B5EF4-FFF2-40B4-BE49-F238E27FC236}">
                    <a16:creationId xmlns:a16="http://schemas.microsoft.com/office/drawing/2014/main" id="{46EA8C47-82DB-018E-DC9B-17711406F6E2}"/>
                  </a:ext>
                </a:extLst>
              </p:cNvPr>
              <p:cNvSpPr>
                <a:spLocks noRot="1" noChangeAspect="1" noMove="1" noResize="1" noEditPoints="1" noAdjustHandles="1" noChangeArrowheads="1" noChangeShapeType="1" noTextEdit="1"/>
              </p:cNvSpPr>
              <p:nvPr/>
            </p:nvSpPr>
            <p:spPr>
              <a:xfrm>
                <a:off x="5089245" y="2445501"/>
                <a:ext cx="418098" cy="348717"/>
              </a:xfrm>
              <a:prstGeom prst="ellipse">
                <a:avLst/>
              </a:prstGeom>
              <a:blipFill>
                <a:blip r:embed="rId9"/>
                <a:stretch>
                  <a:fillRect b="-16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35D24050-7EB7-8C5D-7572-28E0CA1FA70B}"/>
                  </a:ext>
                </a:extLst>
              </p:cNvPr>
              <p:cNvSpPr/>
              <p:nvPr/>
            </p:nvSpPr>
            <p:spPr>
              <a:xfrm>
                <a:off x="4487131" y="3442525"/>
                <a:ext cx="418098" cy="348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p:sp>
            <p:nvSpPr>
              <p:cNvPr id="22" name="Oval 21">
                <a:extLst>
                  <a:ext uri="{FF2B5EF4-FFF2-40B4-BE49-F238E27FC236}">
                    <a16:creationId xmlns:a16="http://schemas.microsoft.com/office/drawing/2014/main" id="{35D24050-7EB7-8C5D-7572-28E0CA1FA70B}"/>
                  </a:ext>
                </a:extLst>
              </p:cNvPr>
              <p:cNvSpPr>
                <a:spLocks noRot="1" noChangeAspect="1" noMove="1" noResize="1" noEditPoints="1" noAdjustHandles="1" noChangeArrowheads="1" noChangeShapeType="1" noTextEdit="1"/>
              </p:cNvSpPr>
              <p:nvPr/>
            </p:nvSpPr>
            <p:spPr>
              <a:xfrm>
                <a:off x="4487131" y="3442525"/>
                <a:ext cx="418098" cy="348717"/>
              </a:xfrm>
              <a:prstGeom prst="ellipse">
                <a:avLst/>
              </a:prstGeom>
              <a:blipFill>
                <a:blip r:embed="rId10"/>
                <a:stretch>
                  <a:fillRect/>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F4DE649C-C400-68C8-4759-886A0B22D39F}"/>
              </a:ext>
            </a:extLst>
          </p:cNvPr>
          <p:cNvSpPr/>
          <p:nvPr/>
        </p:nvSpPr>
        <p:spPr>
          <a:xfrm>
            <a:off x="6088701" y="2626179"/>
            <a:ext cx="755973" cy="64774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46625EB-41B8-CB57-D1C5-07724C4F88C0}"/>
                  </a:ext>
                </a:extLst>
              </p:cNvPr>
              <p:cNvSpPr txBox="1"/>
              <p:nvPr/>
            </p:nvSpPr>
            <p:spPr>
              <a:xfrm>
                <a:off x="6182605" y="2741846"/>
                <a:ext cx="5972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𝐿𝑖</m:t>
                          </m:r>
                        </m:e>
                        <m:sub>
                          <m:r>
                            <a:rPr lang="en-US" b="0" i="1" smtClean="0">
                              <a:solidFill>
                                <a:schemeClr val="bg1"/>
                              </a:solidFill>
                              <a:latin typeface="Cambria Math" panose="02040503050406030204" pitchFamily="18" charset="0"/>
                            </a:rPr>
                            <m:t>2</m:t>
                          </m:r>
                        </m:sub>
                      </m:sSub>
                    </m:oMath>
                  </m:oMathPara>
                </a14:m>
                <a:endParaRPr lang="en-US"/>
              </a:p>
            </p:txBody>
          </p:sp>
        </mc:Choice>
        <mc:Fallback>
          <p:sp>
            <p:nvSpPr>
              <p:cNvPr id="24" name="TextBox 23">
                <a:extLst>
                  <a:ext uri="{FF2B5EF4-FFF2-40B4-BE49-F238E27FC236}">
                    <a16:creationId xmlns:a16="http://schemas.microsoft.com/office/drawing/2014/main" id="{646625EB-41B8-CB57-D1C5-07724C4F88C0}"/>
                  </a:ext>
                </a:extLst>
              </p:cNvPr>
              <p:cNvSpPr txBox="1">
                <a:spLocks noRot="1" noChangeAspect="1" noMove="1" noResize="1" noEditPoints="1" noAdjustHandles="1" noChangeArrowheads="1" noChangeShapeType="1" noTextEdit="1"/>
              </p:cNvSpPr>
              <p:nvPr/>
            </p:nvSpPr>
            <p:spPr>
              <a:xfrm>
                <a:off x="6182605" y="2741846"/>
                <a:ext cx="5972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F72E8379-6AFD-75A2-FC32-7B681048FCCF}"/>
                  </a:ext>
                </a:extLst>
              </p:cNvPr>
              <p:cNvSpPr/>
              <p:nvPr/>
            </p:nvSpPr>
            <p:spPr>
              <a:xfrm>
                <a:off x="5688504" y="2464721"/>
                <a:ext cx="418097" cy="33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p:sp>
            <p:nvSpPr>
              <p:cNvPr id="25" name="Oval 24">
                <a:extLst>
                  <a:ext uri="{FF2B5EF4-FFF2-40B4-BE49-F238E27FC236}">
                    <a16:creationId xmlns:a16="http://schemas.microsoft.com/office/drawing/2014/main" id="{F72E8379-6AFD-75A2-FC32-7B681048FCCF}"/>
                  </a:ext>
                </a:extLst>
              </p:cNvPr>
              <p:cNvSpPr>
                <a:spLocks noRot="1" noChangeAspect="1" noMove="1" noResize="1" noEditPoints="1" noAdjustHandles="1" noChangeArrowheads="1" noChangeShapeType="1" noTextEdit="1"/>
              </p:cNvSpPr>
              <p:nvPr/>
            </p:nvSpPr>
            <p:spPr>
              <a:xfrm>
                <a:off x="5688504" y="2464721"/>
                <a:ext cx="418097" cy="335018"/>
              </a:xfrm>
              <a:prstGeom prst="ellipse">
                <a:avLst/>
              </a:prstGeom>
              <a:blipFill>
                <a:blip r:embed="rId11"/>
                <a:stretch>
                  <a:fillRect b="-35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145AA84C-E653-8C75-D101-6C2132F5F401}"/>
                  </a:ext>
                </a:extLst>
              </p:cNvPr>
              <p:cNvSpPr/>
              <p:nvPr/>
            </p:nvSpPr>
            <p:spPr>
              <a:xfrm>
                <a:off x="6830983" y="2436703"/>
                <a:ext cx="418098" cy="348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p:sp>
            <p:nvSpPr>
              <p:cNvPr id="31" name="Oval 30">
                <a:extLst>
                  <a:ext uri="{FF2B5EF4-FFF2-40B4-BE49-F238E27FC236}">
                    <a16:creationId xmlns:a16="http://schemas.microsoft.com/office/drawing/2014/main" id="{145AA84C-E653-8C75-D101-6C2132F5F401}"/>
                  </a:ext>
                </a:extLst>
              </p:cNvPr>
              <p:cNvSpPr>
                <a:spLocks noRot="1" noChangeAspect="1" noMove="1" noResize="1" noEditPoints="1" noAdjustHandles="1" noChangeArrowheads="1" noChangeShapeType="1" noTextEdit="1"/>
              </p:cNvSpPr>
              <p:nvPr/>
            </p:nvSpPr>
            <p:spPr>
              <a:xfrm>
                <a:off x="6830983" y="2436703"/>
                <a:ext cx="418098" cy="348717"/>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 name="Oval 1023">
                <a:extLst>
                  <a:ext uri="{FF2B5EF4-FFF2-40B4-BE49-F238E27FC236}">
                    <a16:creationId xmlns:a16="http://schemas.microsoft.com/office/drawing/2014/main" id="{AE5CBFB1-284A-4BE2-C4B9-F2DF5F473226}"/>
                  </a:ext>
                </a:extLst>
              </p:cNvPr>
              <p:cNvSpPr/>
              <p:nvPr/>
            </p:nvSpPr>
            <p:spPr>
              <a:xfrm>
                <a:off x="6257638" y="3439233"/>
                <a:ext cx="418098" cy="348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p:sp>
            <p:nvSpPr>
              <p:cNvPr id="1024" name="Oval 1023">
                <a:extLst>
                  <a:ext uri="{FF2B5EF4-FFF2-40B4-BE49-F238E27FC236}">
                    <a16:creationId xmlns:a16="http://schemas.microsoft.com/office/drawing/2014/main" id="{AE5CBFB1-284A-4BE2-C4B9-F2DF5F473226}"/>
                  </a:ext>
                </a:extLst>
              </p:cNvPr>
              <p:cNvSpPr>
                <a:spLocks noRot="1" noChangeAspect="1" noMove="1" noResize="1" noEditPoints="1" noAdjustHandles="1" noChangeArrowheads="1" noChangeShapeType="1" noTextEdit="1"/>
              </p:cNvSpPr>
              <p:nvPr/>
            </p:nvSpPr>
            <p:spPr>
              <a:xfrm>
                <a:off x="6257638" y="3439233"/>
                <a:ext cx="418098" cy="348717"/>
              </a:xfrm>
              <a:prstGeom prst="ellipse">
                <a:avLst/>
              </a:prstGeom>
              <a:blipFill>
                <a:blip r:embed="rId9"/>
                <a:stretch>
                  <a:fillRect b="-1695"/>
                </a:stretch>
              </a:blipFill>
            </p:spPr>
            <p:txBody>
              <a:bodyPr/>
              <a:lstStyle/>
              <a:p>
                <a:r>
                  <a:rPr lang="en-US">
                    <a:noFill/>
                  </a:rPr>
                  <a:t> </a:t>
                </a:r>
              </a:p>
            </p:txBody>
          </p:sp>
        </mc:Fallback>
      </mc:AlternateContent>
      <p:sp>
        <p:nvSpPr>
          <p:cNvPr id="1025" name="Oval 1024">
            <a:extLst>
              <a:ext uri="{FF2B5EF4-FFF2-40B4-BE49-F238E27FC236}">
                <a16:creationId xmlns:a16="http://schemas.microsoft.com/office/drawing/2014/main" id="{2486BF19-D49C-6B76-251A-13942E62EF77}"/>
              </a:ext>
            </a:extLst>
          </p:cNvPr>
          <p:cNvSpPr/>
          <p:nvPr/>
        </p:nvSpPr>
        <p:spPr>
          <a:xfrm>
            <a:off x="5206356" y="4112931"/>
            <a:ext cx="755973" cy="647743"/>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27" name="TextBox 1026">
                <a:extLst>
                  <a:ext uri="{FF2B5EF4-FFF2-40B4-BE49-F238E27FC236}">
                    <a16:creationId xmlns:a16="http://schemas.microsoft.com/office/drawing/2014/main" id="{1B50ADE9-84DC-1D8F-78D5-A325E6807AE7}"/>
                  </a:ext>
                </a:extLst>
              </p:cNvPr>
              <p:cNvSpPr txBox="1"/>
              <p:nvPr/>
            </p:nvSpPr>
            <p:spPr>
              <a:xfrm>
                <a:off x="5300260" y="4228598"/>
                <a:ext cx="5972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𝐿𝑖</m:t>
                          </m:r>
                        </m:e>
                        <m:sub>
                          <m:r>
                            <a:rPr lang="en-US" b="0" i="1" smtClean="0">
                              <a:solidFill>
                                <a:schemeClr val="bg1"/>
                              </a:solidFill>
                              <a:latin typeface="Cambria Math" panose="02040503050406030204" pitchFamily="18" charset="0"/>
                            </a:rPr>
                            <m:t>2</m:t>
                          </m:r>
                        </m:sub>
                      </m:sSub>
                    </m:oMath>
                  </m:oMathPara>
                </a14:m>
                <a:endParaRPr lang="en-US"/>
              </a:p>
            </p:txBody>
          </p:sp>
        </mc:Choice>
        <mc:Fallback>
          <p:sp>
            <p:nvSpPr>
              <p:cNvPr id="1027" name="TextBox 1026">
                <a:extLst>
                  <a:ext uri="{FF2B5EF4-FFF2-40B4-BE49-F238E27FC236}">
                    <a16:creationId xmlns:a16="http://schemas.microsoft.com/office/drawing/2014/main" id="{1B50ADE9-84DC-1D8F-78D5-A325E6807AE7}"/>
                  </a:ext>
                </a:extLst>
              </p:cNvPr>
              <p:cNvSpPr txBox="1">
                <a:spLocks noRot="1" noChangeAspect="1" noMove="1" noResize="1" noEditPoints="1" noAdjustHandles="1" noChangeArrowheads="1" noChangeShapeType="1" noTextEdit="1"/>
              </p:cNvSpPr>
              <p:nvPr/>
            </p:nvSpPr>
            <p:spPr>
              <a:xfrm>
                <a:off x="5300260" y="4228598"/>
                <a:ext cx="59726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8" name="Oval 1027">
                <a:extLst>
                  <a:ext uri="{FF2B5EF4-FFF2-40B4-BE49-F238E27FC236}">
                    <a16:creationId xmlns:a16="http://schemas.microsoft.com/office/drawing/2014/main" id="{3D5C69AA-BA80-D576-DAF0-A1CBB3365DBD}"/>
                  </a:ext>
                </a:extLst>
              </p:cNvPr>
              <p:cNvSpPr/>
              <p:nvPr/>
            </p:nvSpPr>
            <p:spPr>
              <a:xfrm>
                <a:off x="4794041" y="3977386"/>
                <a:ext cx="418097" cy="335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p:sp>
            <p:nvSpPr>
              <p:cNvPr id="1028" name="Oval 1027">
                <a:extLst>
                  <a:ext uri="{FF2B5EF4-FFF2-40B4-BE49-F238E27FC236}">
                    <a16:creationId xmlns:a16="http://schemas.microsoft.com/office/drawing/2014/main" id="{3D5C69AA-BA80-D576-DAF0-A1CBB3365DBD}"/>
                  </a:ext>
                </a:extLst>
              </p:cNvPr>
              <p:cNvSpPr>
                <a:spLocks noRot="1" noChangeAspect="1" noMove="1" noResize="1" noEditPoints="1" noAdjustHandles="1" noChangeArrowheads="1" noChangeShapeType="1" noTextEdit="1"/>
              </p:cNvSpPr>
              <p:nvPr/>
            </p:nvSpPr>
            <p:spPr>
              <a:xfrm>
                <a:off x="4794041" y="3977386"/>
                <a:ext cx="418097" cy="335018"/>
              </a:xfrm>
              <a:prstGeom prst="ellipse">
                <a:avLst/>
              </a:prstGeom>
              <a:blipFill>
                <a:blip r:embed="rId11"/>
                <a:stretch>
                  <a:fillRect b="-35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9" name="Oval 1028">
                <a:extLst>
                  <a:ext uri="{FF2B5EF4-FFF2-40B4-BE49-F238E27FC236}">
                    <a16:creationId xmlns:a16="http://schemas.microsoft.com/office/drawing/2014/main" id="{D3A19315-A576-ABB7-69DE-DFCA65E394AD}"/>
                  </a:ext>
                </a:extLst>
              </p:cNvPr>
              <p:cNvSpPr/>
              <p:nvPr/>
            </p:nvSpPr>
            <p:spPr>
              <a:xfrm>
                <a:off x="5948735" y="3963687"/>
                <a:ext cx="418098" cy="348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p:sp>
            <p:nvSpPr>
              <p:cNvPr id="1029" name="Oval 1028">
                <a:extLst>
                  <a:ext uri="{FF2B5EF4-FFF2-40B4-BE49-F238E27FC236}">
                    <a16:creationId xmlns:a16="http://schemas.microsoft.com/office/drawing/2014/main" id="{D3A19315-A576-ABB7-69DE-DFCA65E394AD}"/>
                  </a:ext>
                </a:extLst>
              </p:cNvPr>
              <p:cNvSpPr>
                <a:spLocks noRot="1" noChangeAspect="1" noMove="1" noResize="1" noEditPoints="1" noAdjustHandles="1" noChangeArrowheads="1" noChangeShapeType="1" noTextEdit="1"/>
              </p:cNvSpPr>
              <p:nvPr/>
            </p:nvSpPr>
            <p:spPr>
              <a:xfrm>
                <a:off x="5948735" y="3963687"/>
                <a:ext cx="418098" cy="348717"/>
              </a:xfrm>
              <a:prstGeom prst="ellipse">
                <a:avLst/>
              </a:prstGeom>
              <a:blipFill>
                <a:blip r:embed="rId9"/>
                <a:stretch>
                  <a:fillRect b="-16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0" name="Oval 1029">
                <a:extLst>
                  <a:ext uri="{FF2B5EF4-FFF2-40B4-BE49-F238E27FC236}">
                    <a16:creationId xmlns:a16="http://schemas.microsoft.com/office/drawing/2014/main" id="{DF7F959D-85B9-4FD6-B1ED-3B46962BD087}"/>
                  </a:ext>
                </a:extLst>
              </p:cNvPr>
              <p:cNvSpPr/>
              <p:nvPr/>
            </p:nvSpPr>
            <p:spPr>
              <a:xfrm>
                <a:off x="5375293" y="4815595"/>
                <a:ext cx="418098" cy="3487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effectLst/>
                              <a:latin typeface="Cambria Math" panose="02040503050406030204" pitchFamily="18" charset="0"/>
                            </a:rPr>
                          </m:ctrlPr>
                        </m:sSubPr>
                        <m:e>
                          <m:r>
                            <a:rPr lang="en-US" b="0" i="1" smtClean="0">
                              <a:effectLst/>
                              <a:latin typeface="Cambria Math" panose="020405030504060302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m:oMathPara>
                </a14:m>
                <a:endParaRPr lang="en-US"/>
              </a:p>
            </p:txBody>
          </p:sp>
        </mc:Choice>
        <mc:Fallback>
          <p:sp>
            <p:nvSpPr>
              <p:cNvPr id="1030" name="Oval 1029">
                <a:extLst>
                  <a:ext uri="{FF2B5EF4-FFF2-40B4-BE49-F238E27FC236}">
                    <a16:creationId xmlns:a16="http://schemas.microsoft.com/office/drawing/2014/main" id="{DF7F959D-85B9-4FD6-B1ED-3B46962BD087}"/>
                  </a:ext>
                </a:extLst>
              </p:cNvPr>
              <p:cNvSpPr>
                <a:spLocks noRot="1" noChangeAspect="1" noMove="1" noResize="1" noEditPoints="1" noAdjustHandles="1" noChangeArrowheads="1" noChangeShapeType="1" noTextEdit="1"/>
              </p:cNvSpPr>
              <p:nvPr/>
            </p:nvSpPr>
            <p:spPr>
              <a:xfrm>
                <a:off x="5375293" y="4815595"/>
                <a:ext cx="418098" cy="348717"/>
              </a:xfrm>
              <a:prstGeom prst="ellipse">
                <a:avLst/>
              </a:prstGeom>
              <a:blipFill>
                <a:blip r:embed="rId9"/>
                <a:stretch>
                  <a:fillRect b="-1695"/>
                </a:stretch>
              </a:blipFill>
            </p:spPr>
            <p:txBody>
              <a:bodyPr/>
              <a:lstStyle/>
              <a:p>
                <a:r>
                  <a:rPr lang="en-US">
                    <a:noFill/>
                  </a:rPr>
                  <a:t> </a:t>
                </a:r>
              </a:p>
            </p:txBody>
          </p:sp>
        </mc:Fallback>
      </mc:AlternateContent>
      <p:sp>
        <p:nvSpPr>
          <p:cNvPr id="1031" name="TextBox 1030">
            <a:extLst>
              <a:ext uri="{FF2B5EF4-FFF2-40B4-BE49-F238E27FC236}">
                <a16:creationId xmlns:a16="http://schemas.microsoft.com/office/drawing/2014/main" id="{0B4DA40E-E852-7628-4C60-B9F4412367DC}"/>
              </a:ext>
            </a:extLst>
          </p:cNvPr>
          <p:cNvSpPr txBox="1"/>
          <p:nvPr/>
        </p:nvSpPr>
        <p:spPr>
          <a:xfrm>
            <a:off x="2575586" y="5262924"/>
            <a:ext cx="6042285" cy="646331"/>
          </a:xfrm>
          <a:prstGeom prst="rect">
            <a:avLst/>
          </a:prstGeom>
          <a:noFill/>
        </p:spPr>
        <p:txBody>
          <a:bodyPr wrap="square" rtlCol="0">
            <a:spAutoFit/>
          </a:bodyPr>
          <a:lstStyle/>
          <a:p>
            <a:pPr algn="ctr"/>
            <a:r>
              <a:rPr lang="en-US" sz="2000"/>
              <a:t>Graphitic Carbon Nitride</a:t>
            </a:r>
          </a:p>
          <a:p>
            <a:pPr algn="ctr"/>
            <a:r>
              <a:rPr lang="en-US" sz="1600" i="1"/>
              <a:t>(Molecular Level)</a:t>
            </a:r>
          </a:p>
        </p:txBody>
      </p:sp>
      <p:cxnSp>
        <p:nvCxnSpPr>
          <p:cNvPr id="1032" name="Straight Arrow Connector 1031">
            <a:extLst>
              <a:ext uri="{FF2B5EF4-FFF2-40B4-BE49-F238E27FC236}">
                <a16:creationId xmlns:a16="http://schemas.microsoft.com/office/drawing/2014/main" id="{95ED6772-BC94-33DB-B10F-921130AC25FD}"/>
              </a:ext>
            </a:extLst>
          </p:cNvPr>
          <p:cNvCxnSpPr>
            <a:cxnSpLocks/>
          </p:cNvCxnSpPr>
          <p:nvPr/>
        </p:nvCxnSpPr>
        <p:spPr>
          <a:xfrm flipH="1" flipV="1">
            <a:off x="6959736" y="3086852"/>
            <a:ext cx="780545" cy="292868"/>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35" name="TextBox 1034">
            <a:extLst>
              <a:ext uri="{FF2B5EF4-FFF2-40B4-BE49-F238E27FC236}">
                <a16:creationId xmlns:a16="http://schemas.microsoft.com/office/drawing/2014/main" id="{5028BB1B-B7DD-2E0F-DD9D-6621598E46E9}"/>
              </a:ext>
            </a:extLst>
          </p:cNvPr>
          <p:cNvSpPr txBox="1"/>
          <p:nvPr/>
        </p:nvSpPr>
        <p:spPr>
          <a:xfrm>
            <a:off x="7602812" y="3129041"/>
            <a:ext cx="1997828" cy="400110"/>
          </a:xfrm>
          <a:prstGeom prst="rect">
            <a:avLst/>
          </a:prstGeom>
          <a:noFill/>
        </p:spPr>
        <p:txBody>
          <a:bodyPr wrap="square" rtlCol="0">
            <a:spAutoFit/>
          </a:bodyPr>
          <a:lstStyle/>
          <a:p>
            <a:pPr algn="ctr"/>
            <a:r>
              <a:rPr lang="en-US" sz="2000"/>
              <a:t>Lithium Atoms</a:t>
            </a:r>
          </a:p>
        </p:txBody>
      </p:sp>
      <p:cxnSp>
        <p:nvCxnSpPr>
          <p:cNvPr id="1036" name="Straight Arrow Connector 1035">
            <a:extLst>
              <a:ext uri="{FF2B5EF4-FFF2-40B4-BE49-F238E27FC236}">
                <a16:creationId xmlns:a16="http://schemas.microsoft.com/office/drawing/2014/main" id="{68B6FE6C-F5DC-1708-60B2-D1699E76AFF2}"/>
              </a:ext>
            </a:extLst>
          </p:cNvPr>
          <p:cNvCxnSpPr>
            <a:cxnSpLocks/>
          </p:cNvCxnSpPr>
          <p:nvPr/>
        </p:nvCxnSpPr>
        <p:spPr>
          <a:xfrm flipV="1">
            <a:off x="3154956" y="4157810"/>
            <a:ext cx="1483953" cy="429733"/>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39" name="TextBox 1038">
            <a:extLst>
              <a:ext uri="{FF2B5EF4-FFF2-40B4-BE49-F238E27FC236}">
                <a16:creationId xmlns:a16="http://schemas.microsoft.com/office/drawing/2014/main" id="{58D8C2FC-41DC-8162-7C20-8722E202F195}"/>
              </a:ext>
            </a:extLst>
          </p:cNvPr>
          <p:cNvSpPr txBox="1"/>
          <p:nvPr/>
        </p:nvSpPr>
        <p:spPr>
          <a:xfrm>
            <a:off x="1576111" y="4213386"/>
            <a:ext cx="1997828" cy="707886"/>
          </a:xfrm>
          <a:prstGeom prst="rect">
            <a:avLst/>
          </a:prstGeom>
          <a:noFill/>
        </p:spPr>
        <p:txBody>
          <a:bodyPr wrap="square" rtlCol="0">
            <a:spAutoFit/>
          </a:bodyPr>
          <a:lstStyle/>
          <a:p>
            <a:pPr algn="ctr"/>
            <a:r>
              <a:rPr lang="en-US" sz="2000"/>
              <a:t>Hydrogen Molecules</a:t>
            </a:r>
          </a:p>
        </p:txBody>
      </p:sp>
      <p:pic>
        <p:nvPicPr>
          <p:cNvPr id="9" name="Graphic 8" descr="Fire with solid fill">
            <a:extLst>
              <a:ext uri="{FF2B5EF4-FFF2-40B4-BE49-F238E27FC236}">
                <a16:creationId xmlns:a16="http://schemas.microsoft.com/office/drawing/2014/main" id="{EDBB6233-9E2E-69DB-17B5-8EE6A90071E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57138" y="5909255"/>
            <a:ext cx="862879" cy="862879"/>
          </a:xfrm>
          <a:prstGeom prst="rect">
            <a:avLst/>
          </a:prstGeom>
        </p:spPr>
      </p:pic>
      <p:pic>
        <p:nvPicPr>
          <p:cNvPr id="11" name="Picture 10">
            <a:extLst>
              <a:ext uri="{FF2B5EF4-FFF2-40B4-BE49-F238E27FC236}">
                <a16:creationId xmlns:a16="http://schemas.microsoft.com/office/drawing/2014/main" id="{21CF3ABD-2342-D07B-A009-266A5924D68E}"/>
              </a:ext>
            </a:extLst>
          </p:cNvPr>
          <p:cNvPicPr>
            <a:picLocks noChangeAspect="1"/>
          </p:cNvPicPr>
          <p:nvPr/>
        </p:nvPicPr>
        <p:blipFill rotWithShape="1">
          <a:blip r:embed="rId13"/>
          <a:srcRect l="12508" t="36112" r="29693" b="42937"/>
          <a:stretch/>
        </p:blipFill>
        <p:spPr>
          <a:xfrm>
            <a:off x="130778" y="1791873"/>
            <a:ext cx="2416309" cy="1167805"/>
          </a:xfrm>
          <a:prstGeom prst="rect">
            <a:avLst/>
          </a:prstGeom>
          <a:ln w="28575">
            <a:noFill/>
          </a:ln>
          <a:effectLst>
            <a:softEdge rad="63500"/>
          </a:effectLst>
        </p:spPr>
      </p:pic>
    </p:spTree>
    <p:extLst>
      <p:ext uri="{BB962C8B-B14F-4D97-AF65-F5344CB8AC3E}">
        <p14:creationId xmlns:p14="http://schemas.microsoft.com/office/powerpoint/2010/main" val="180733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animBg="1"/>
      <p:bldP spid="30" grpId="0" animBg="1"/>
      <p:bldP spid="22" grpId="0" animBg="1"/>
      <p:bldP spid="25" grpId="0" animBg="1"/>
      <p:bldP spid="31" grpId="0" animBg="1"/>
      <p:bldP spid="1024" grpId="0" animBg="1"/>
      <p:bldP spid="1028" grpId="0" animBg="1"/>
      <p:bldP spid="1029" grpId="0" animBg="1"/>
      <p:bldP spid="1030" grpId="0" animBg="1"/>
      <p:bldP spid="10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5066-FA74-F86E-02ED-2117CCB0C470}"/>
              </a:ext>
            </a:extLst>
          </p:cNvPr>
          <p:cNvSpPr>
            <a:spLocks noGrp="1"/>
          </p:cNvSpPr>
          <p:nvPr>
            <p:ph type="title"/>
          </p:nvPr>
        </p:nvSpPr>
        <p:spPr/>
        <p:txBody>
          <a:bodyPr/>
          <a:lstStyle/>
          <a:p>
            <a:r>
              <a:rPr lang="en-US"/>
              <a:t>Extraction Zone</a:t>
            </a:r>
          </a:p>
        </p:txBody>
      </p:sp>
      <p:pic>
        <p:nvPicPr>
          <p:cNvPr id="5" name="Content Placeholder 4" descr="A picture containing text, indoor&#10;&#10;Description automatically generated">
            <a:extLst>
              <a:ext uri="{FF2B5EF4-FFF2-40B4-BE49-F238E27FC236}">
                <a16:creationId xmlns:a16="http://schemas.microsoft.com/office/drawing/2014/main" id="{BAF66F48-A837-D432-1717-396D8BD8832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0449" t="37490" r="31012" b="38144"/>
          <a:stretch/>
        </p:blipFill>
        <p:spPr>
          <a:xfrm>
            <a:off x="2014409" y="2425653"/>
            <a:ext cx="7413810" cy="4112806"/>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descr="A picture containing text, ground, tool, worktable&#10;&#10;Description automatically generated">
            <a:extLst>
              <a:ext uri="{FF2B5EF4-FFF2-40B4-BE49-F238E27FC236}">
                <a16:creationId xmlns:a16="http://schemas.microsoft.com/office/drawing/2014/main" id="{1DE5633D-1EFC-46A3-C05E-B501841EFD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829" r="327" b="50174"/>
          <a:stretch/>
        </p:blipFill>
        <p:spPr>
          <a:xfrm>
            <a:off x="111738" y="1473824"/>
            <a:ext cx="3747097" cy="773301"/>
          </a:xfrm>
          <a:prstGeom prst="rect">
            <a:avLst/>
          </a:prstGeom>
          <a:ln w="28575">
            <a:noFill/>
          </a:ln>
          <a:effectLst>
            <a:softEdge rad="63500"/>
          </a:effectLst>
        </p:spPr>
      </p:pic>
      <p:cxnSp>
        <p:nvCxnSpPr>
          <p:cNvPr id="8" name="Straight Connector 7">
            <a:extLst>
              <a:ext uri="{FF2B5EF4-FFF2-40B4-BE49-F238E27FC236}">
                <a16:creationId xmlns:a16="http://schemas.microsoft.com/office/drawing/2014/main" id="{21AD44CA-688F-B6A3-E56A-72996E39B22C}"/>
              </a:ext>
            </a:extLst>
          </p:cNvPr>
          <p:cNvCxnSpPr>
            <a:cxnSpLocks/>
          </p:cNvCxnSpPr>
          <p:nvPr/>
        </p:nvCxnSpPr>
        <p:spPr>
          <a:xfrm>
            <a:off x="2222354" y="1800225"/>
            <a:ext cx="3730211" cy="620353"/>
          </a:xfrm>
          <a:prstGeom prst="line">
            <a:avLst/>
          </a:prstGeom>
          <a:ln w="38100"/>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8979B73-D5AB-0698-746F-687D7EEE47AF}"/>
              </a:ext>
            </a:extLst>
          </p:cNvPr>
          <p:cNvCxnSpPr>
            <a:cxnSpLocks/>
          </p:cNvCxnSpPr>
          <p:nvPr/>
        </p:nvCxnSpPr>
        <p:spPr>
          <a:xfrm flipH="1">
            <a:off x="2010660" y="1800225"/>
            <a:ext cx="211694" cy="2440952"/>
          </a:xfrm>
          <a:prstGeom prst="line">
            <a:avLst/>
          </a:prstGeom>
          <a:ln w="38100"/>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AF427D56-E916-7819-6587-4B0DA48F71CD}"/>
              </a:ext>
            </a:extLst>
          </p:cNvPr>
          <p:cNvCxnSpPr>
            <a:cxnSpLocks/>
          </p:cNvCxnSpPr>
          <p:nvPr/>
        </p:nvCxnSpPr>
        <p:spPr>
          <a:xfrm flipH="1">
            <a:off x="7180729" y="2518436"/>
            <a:ext cx="1320550" cy="839728"/>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865932E-34EA-C869-56A5-B106225375C4}"/>
              </a:ext>
            </a:extLst>
          </p:cNvPr>
          <p:cNvSpPr txBox="1"/>
          <p:nvPr/>
        </p:nvSpPr>
        <p:spPr>
          <a:xfrm>
            <a:off x="8518314" y="2066635"/>
            <a:ext cx="1276710" cy="707886"/>
          </a:xfrm>
          <a:prstGeom prst="rect">
            <a:avLst/>
          </a:prstGeom>
          <a:noFill/>
        </p:spPr>
        <p:txBody>
          <a:bodyPr wrap="square" rtlCol="0">
            <a:spAutoFit/>
          </a:bodyPr>
          <a:lstStyle/>
          <a:p>
            <a:pPr algn="ctr"/>
            <a:r>
              <a:rPr lang="en-US" sz="2000"/>
              <a:t>Nichrome Wire Lead</a:t>
            </a:r>
          </a:p>
        </p:txBody>
      </p:sp>
      <p:cxnSp>
        <p:nvCxnSpPr>
          <p:cNvPr id="16" name="Straight Arrow Connector 15">
            <a:extLst>
              <a:ext uri="{FF2B5EF4-FFF2-40B4-BE49-F238E27FC236}">
                <a16:creationId xmlns:a16="http://schemas.microsoft.com/office/drawing/2014/main" id="{55DEFE7A-7351-2A2F-204A-319963075F7A}"/>
              </a:ext>
            </a:extLst>
          </p:cNvPr>
          <p:cNvCxnSpPr>
            <a:cxnSpLocks/>
          </p:cNvCxnSpPr>
          <p:nvPr/>
        </p:nvCxnSpPr>
        <p:spPr>
          <a:xfrm flipH="1" flipV="1">
            <a:off x="6908800" y="5175173"/>
            <a:ext cx="1949450" cy="835102"/>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96BA7D-9173-F936-3831-2E77626F0783}"/>
              </a:ext>
            </a:extLst>
          </p:cNvPr>
          <p:cNvSpPr txBox="1"/>
          <p:nvPr/>
        </p:nvSpPr>
        <p:spPr>
          <a:xfrm>
            <a:off x="8789864" y="5784989"/>
            <a:ext cx="1276710" cy="707886"/>
          </a:xfrm>
          <a:prstGeom prst="rect">
            <a:avLst/>
          </a:prstGeom>
          <a:noFill/>
        </p:spPr>
        <p:txBody>
          <a:bodyPr wrap="square" rtlCol="0">
            <a:spAutoFit/>
          </a:bodyPr>
          <a:lstStyle/>
          <a:p>
            <a:pPr algn="ctr"/>
            <a:r>
              <a:rPr lang="en-US" sz="2000"/>
              <a:t>Thermal Insulation</a:t>
            </a:r>
          </a:p>
        </p:txBody>
      </p:sp>
      <p:cxnSp>
        <p:nvCxnSpPr>
          <p:cNvPr id="19" name="Straight Arrow Connector 18">
            <a:extLst>
              <a:ext uri="{FF2B5EF4-FFF2-40B4-BE49-F238E27FC236}">
                <a16:creationId xmlns:a16="http://schemas.microsoft.com/office/drawing/2014/main" id="{03D19685-721B-8C44-3654-261A468AA94B}"/>
              </a:ext>
            </a:extLst>
          </p:cNvPr>
          <p:cNvCxnSpPr>
            <a:cxnSpLocks/>
          </p:cNvCxnSpPr>
          <p:nvPr/>
        </p:nvCxnSpPr>
        <p:spPr>
          <a:xfrm flipV="1">
            <a:off x="2457450" y="4992949"/>
            <a:ext cx="1101538" cy="79204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E2322C7-4727-B7D9-92DC-5D76D77EE81F}"/>
              </a:ext>
            </a:extLst>
          </p:cNvPr>
          <p:cNvSpPr txBox="1"/>
          <p:nvPr/>
        </p:nvSpPr>
        <p:spPr>
          <a:xfrm>
            <a:off x="1250548" y="5758268"/>
            <a:ext cx="1276710" cy="707886"/>
          </a:xfrm>
          <a:prstGeom prst="rect">
            <a:avLst/>
          </a:prstGeom>
          <a:noFill/>
        </p:spPr>
        <p:txBody>
          <a:bodyPr wrap="square" rtlCol="0">
            <a:spAutoFit/>
          </a:bodyPr>
          <a:lstStyle/>
          <a:p>
            <a:pPr algn="ctr"/>
            <a:r>
              <a:rPr lang="en-US" sz="2000"/>
              <a:t>Electrical Insulation</a:t>
            </a:r>
          </a:p>
        </p:txBody>
      </p:sp>
    </p:spTree>
    <p:extLst>
      <p:ext uri="{BB962C8B-B14F-4D97-AF65-F5344CB8AC3E}">
        <p14:creationId xmlns:p14="http://schemas.microsoft.com/office/powerpoint/2010/main" val="1156173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3232-B4C7-F0AF-A67A-32D1FBE2190A}"/>
              </a:ext>
            </a:extLst>
          </p:cNvPr>
          <p:cNvSpPr>
            <a:spLocks noGrp="1"/>
          </p:cNvSpPr>
          <p:nvPr>
            <p:ph type="title"/>
          </p:nvPr>
        </p:nvSpPr>
        <p:spPr>
          <a:xfrm>
            <a:off x="3476214" y="55124"/>
            <a:ext cx="5339312" cy="979162"/>
          </a:xfrm>
        </p:spPr>
        <p:txBody>
          <a:bodyPr>
            <a:normAutofit fontScale="90000"/>
          </a:bodyPr>
          <a:lstStyle/>
          <a:p>
            <a:r>
              <a:rPr lang="en-US">
                <a:solidFill>
                  <a:srgbClr val="1B3E8A"/>
                </a:solidFill>
                <a:latin typeface="Cooper Black" panose="0208090404030B020404" pitchFamily="18" charset="0"/>
              </a:rPr>
              <a:t>Team Members</a:t>
            </a:r>
          </a:p>
        </p:txBody>
      </p:sp>
      <p:sp>
        <p:nvSpPr>
          <p:cNvPr id="24" name="Slide Number Placeholder 23">
            <a:extLst>
              <a:ext uri="{FF2B5EF4-FFF2-40B4-BE49-F238E27FC236}">
                <a16:creationId xmlns:a16="http://schemas.microsoft.com/office/drawing/2014/main" id="{716A2864-ED89-6702-8EB0-F464F3209F48}"/>
              </a:ext>
            </a:extLst>
          </p:cNvPr>
          <p:cNvSpPr>
            <a:spLocks noGrp="1"/>
          </p:cNvSpPr>
          <p:nvPr>
            <p:ph type="sldNum" sz="quarter" idx="12"/>
          </p:nvPr>
        </p:nvSpPr>
        <p:spPr>
          <a:xfrm>
            <a:off x="9446271" y="6483039"/>
            <a:ext cx="2743200" cy="365125"/>
          </a:xfrm>
        </p:spPr>
        <p:txBody>
          <a:bodyPr/>
          <a:lstStyle/>
          <a:p>
            <a:fld id="{330EA680-D336-4FF7-8B7A-9848BB0A1C32}" type="slidenum">
              <a:rPr lang="en-US" smtClean="0">
                <a:solidFill>
                  <a:schemeClr val="tx1"/>
                </a:solidFill>
              </a:rPr>
              <a:t>2</a:t>
            </a:fld>
            <a:endParaRPr lang="en-US">
              <a:solidFill>
                <a:schemeClr val="tx1"/>
              </a:solidFill>
            </a:endParaRPr>
          </a:p>
        </p:txBody>
      </p:sp>
      <p:pic>
        <p:nvPicPr>
          <p:cNvPr id="12" name="Picture 11" descr="Icon&#10;&#10;Description automatically generated">
            <a:extLst>
              <a:ext uri="{FF2B5EF4-FFF2-40B4-BE49-F238E27FC236}">
                <a16:creationId xmlns:a16="http://schemas.microsoft.com/office/drawing/2014/main" id="{CB35BC41-ADCB-C148-0A34-9935A9F5B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grpSp>
        <p:nvGrpSpPr>
          <p:cNvPr id="17" name="Group 16">
            <a:extLst>
              <a:ext uri="{FF2B5EF4-FFF2-40B4-BE49-F238E27FC236}">
                <a16:creationId xmlns:a16="http://schemas.microsoft.com/office/drawing/2014/main" id="{7F981084-3AC1-5EE6-7872-142587AE00CC}"/>
              </a:ext>
            </a:extLst>
          </p:cNvPr>
          <p:cNvGrpSpPr/>
          <p:nvPr/>
        </p:nvGrpSpPr>
        <p:grpSpPr>
          <a:xfrm>
            <a:off x="3862189" y="1841223"/>
            <a:ext cx="2289630" cy="3051295"/>
            <a:chOff x="220207" y="1797049"/>
            <a:chExt cx="2289630" cy="3051295"/>
          </a:xfrm>
        </p:grpSpPr>
        <p:pic>
          <p:nvPicPr>
            <p:cNvPr id="5" name="Picture 5">
              <a:extLst>
                <a:ext uri="{FF2B5EF4-FFF2-40B4-BE49-F238E27FC236}">
                  <a16:creationId xmlns:a16="http://schemas.microsoft.com/office/drawing/2014/main" id="{DAB5FE64-2CC6-D47E-E58E-0D84F4494F8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20207" y="1797049"/>
              <a:ext cx="2289630" cy="2289630"/>
            </a:xfrm>
            <a:prstGeom prst="rect">
              <a:avLst/>
            </a:prstGeom>
          </p:spPr>
        </p:pic>
        <p:sp>
          <p:nvSpPr>
            <p:cNvPr id="8" name="TextBox 7">
              <a:extLst>
                <a:ext uri="{FF2B5EF4-FFF2-40B4-BE49-F238E27FC236}">
                  <a16:creationId xmlns:a16="http://schemas.microsoft.com/office/drawing/2014/main" id="{C26525BB-8AEC-13E0-0C1E-E60685D7C4DD}"/>
                </a:ext>
              </a:extLst>
            </p:cNvPr>
            <p:cNvSpPr txBox="1"/>
            <p:nvPr/>
          </p:nvSpPr>
          <p:spPr>
            <a:xfrm>
              <a:off x="383268" y="4048125"/>
              <a:ext cx="201385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Hannah Spiller</a:t>
              </a:r>
            </a:p>
            <a:p>
              <a:pPr algn="ctr"/>
              <a:r>
                <a:rPr lang="en-US" sz="1400">
                  <a:cs typeface="Calibri"/>
                </a:rPr>
                <a:t>Lead Material Storage Engineer</a:t>
              </a:r>
              <a:endParaRPr lang="en-US"/>
            </a:p>
          </p:txBody>
        </p:sp>
      </p:grpSp>
      <p:grpSp>
        <p:nvGrpSpPr>
          <p:cNvPr id="18" name="Group 17">
            <a:extLst>
              <a:ext uri="{FF2B5EF4-FFF2-40B4-BE49-F238E27FC236}">
                <a16:creationId xmlns:a16="http://schemas.microsoft.com/office/drawing/2014/main" id="{50A10BE8-9994-B329-3F3A-FCC438D886ED}"/>
              </a:ext>
            </a:extLst>
          </p:cNvPr>
          <p:cNvGrpSpPr/>
          <p:nvPr/>
        </p:nvGrpSpPr>
        <p:grpSpPr>
          <a:xfrm>
            <a:off x="1968950" y="4015176"/>
            <a:ext cx="2289631" cy="2822079"/>
            <a:chOff x="2603950" y="1810819"/>
            <a:chExt cx="2289631" cy="2822079"/>
          </a:xfrm>
        </p:grpSpPr>
        <p:pic>
          <p:nvPicPr>
            <p:cNvPr id="4" name="Picture 4">
              <a:extLst>
                <a:ext uri="{FF2B5EF4-FFF2-40B4-BE49-F238E27FC236}">
                  <a16:creationId xmlns:a16="http://schemas.microsoft.com/office/drawing/2014/main" id="{18EB6544-BD9B-22F3-B3F3-7E3B6312ADA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603950" y="1810819"/>
              <a:ext cx="2289631" cy="2289631"/>
            </a:xfrm>
            <a:prstGeom prst="rect">
              <a:avLst/>
            </a:prstGeom>
          </p:spPr>
        </p:pic>
        <p:sp>
          <p:nvSpPr>
            <p:cNvPr id="9" name="TextBox 8">
              <a:extLst>
                <a:ext uri="{FF2B5EF4-FFF2-40B4-BE49-F238E27FC236}">
                  <a16:creationId xmlns:a16="http://schemas.microsoft.com/office/drawing/2014/main" id="{6671999A-4FB3-1869-2401-8BC929527662}"/>
                </a:ext>
              </a:extLst>
            </p:cNvPr>
            <p:cNvSpPr txBox="1"/>
            <p:nvPr/>
          </p:nvSpPr>
          <p:spPr>
            <a:xfrm>
              <a:off x="2741839" y="4048123"/>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Tesla Alford III</a:t>
              </a:r>
            </a:p>
            <a:p>
              <a:pPr algn="ctr"/>
              <a:r>
                <a:rPr lang="en-US" sz="1400">
                  <a:cs typeface="Calibri"/>
                </a:rPr>
                <a:t>Lead Extraction Engineer</a:t>
              </a:r>
              <a:endParaRPr lang="en-US" sz="1400"/>
            </a:p>
          </p:txBody>
        </p:sp>
      </p:grpSp>
      <p:grpSp>
        <p:nvGrpSpPr>
          <p:cNvPr id="19" name="Group 18">
            <a:extLst>
              <a:ext uri="{FF2B5EF4-FFF2-40B4-BE49-F238E27FC236}">
                <a16:creationId xmlns:a16="http://schemas.microsoft.com/office/drawing/2014/main" id="{2748199D-507D-F0D6-17E2-09154B9D7502}"/>
              </a:ext>
            </a:extLst>
          </p:cNvPr>
          <p:cNvGrpSpPr/>
          <p:nvPr/>
        </p:nvGrpSpPr>
        <p:grpSpPr>
          <a:xfrm>
            <a:off x="174882" y="1715581"/>
            <a:ext cx="2289630" cy="2794527"/>
            <a:chOff x="5014687" y="1820229"/>
            <a:chExt cx="2289630" cy="2794527"/>
          </a:xfrm>
        </p:grpSpPr>
        <p:pic>
          <p:nvPicPr>
            <p:cNvPr id="7" name="Picture 7">
              <a:extLst>
                <a:ext uri="{FF2B5EF4-FFF2-40B4-BE49-F238E27FC236}">
                  <a16:creationId xmlns:a16="http://schemas.microsoft.com/office/drawing/2014/main" id="{7F9958E9-03CC-CEC4-3CB2-92E1E7CD60A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014687" y="1820229"/>
              <a:ext cx="2289630" cy="2289630"/>
            </a:xfrm>
            <a:prstGeom prst="rect">
              <a:avLst/>
            </a:prstGeom>
          </p:spPr>
        </p:pic>
        <p:sp>
          <p:nvSpPr>
            <p:cNvPr id="10" name="TextBox 9">
              <a:extLst>
                <a:ext uri="{FF2B5EF4-FFF2-40B4-BE49-F238E27FC236}">
                  <a16:creationId xmlns:a16="http://schemas.microsoft.com/office/drawing/2014/main" id="{A83A1648-952B-E50D-7959-87755E09B48F}"/>
                </a:ext>
              </a:extLst>
            </p:cNvPr>
            <p:cNvSpPr txBox="1"/>
            <p:nvPr/>
          </p:nvSpPr>
          <p:spPr>
            <a:xfrm>
              <a:off x="5154839" y="4029981"/>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Dylan Astrup</a:t>
              </a:r>
            </a:p>
            <a:p>
              <a:pPr algn="ctr"/>
              <a:r>
                <a:rPr lang="en-US" sz="1400">
                  <a:cs typeface="Calibri"/>
                </a:rPr>
                <a:t>Detail Team Lead</a:t>
              </a:r>
              <a:endParaRPr lang="en-US" sz="1400"/>
            </a:p>
          </p:txBody>
        </p:sp>
      </p:grpSp>
      <p:sp>
        <p:nvSpPr>
          <p:cNvPr id="11" name="TextBox 10">
            <a:extLst>
              <a:ext uri="{FF2B5EF4-FFF2-40B4-BE49-F238E27FC236}">
                <a16:creationId xmlns:a16="http://schemas.microsoft.com/office/drawing/2014/main" id="{8CD14CA6-FC96-A5CF-3831-924294F43870}"/>
              </a:ext>
            </a:extLst>
          </p:cNvPr>
          <p:cNvSpPr txBox="1"/>
          <p:nvPr/>
        </p:nvSpPr>
        <p:spPr>
          <a:xfrm>
            <a:off x="8121197" y="4120696"/>
            <a:ext cx="201385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Grant Carrabine</a:t>
            </a:r>
          </a:p>
          <a:p>
            <a:pPr algn="ctr"/>
            <a:r>
              <a:rPr lang="en-US" sz="1400">
                <a:cs typeface="Calibri"/>
              </a:rPr>
              <a:t>Lead Electrolysis Engineer</a:t>
            </a:r>
          </a:p>
        </p:txBody>
      </p:sp>
      <p:grpSp>
        <p:nvGrpSpPr>
          <p:cNvPr id="21" name="Group 20">
            <a:extLst>
              <a:ext uri="{FF2B5EF4-FFF2-40B4-BE49-F238E27FC236}">
                <a16:creationId xmlns:a16="http://schemas.microsoft.com/office/drawing/2014/main" id="{AB470C2A-D8C3-74CB-42C9-ED9CC6BE47E1}"/>
              </a:ext>
            </a:extLst>
          </p:cNvPr>
          <p:cNvGrpSpPr/>
          <p:nvPr/>
        </p:nvGrpSpPr>
        <p:grpSpPr>
          <a:xfrm>
            <a:off x="9772876" y="3957863"/>
            <a:ext cx="2289631" cy="2824965"/>
            <a:chOff x="9709377" y="1789792"/>
            <a:chExt cx="2289631" cy="2824965"/>
          </a:xfrm>
        </p:grpSpPr>
        <p:pic>
          <p:nvPicPr>
            <p:cNvPr id="6" name="Picture 6">
              <a:extLst>
                <a:ext uri="{FF2B5EF4-FFF2-40B4-BE49-F238E27FC236}">
                  <a16:creationId xmlns:a16="http://schemas.microsoft.com/office/drawing/2014/main" id="{06BB5482-5A5A-41A8-773F-7E0C39877A3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9709377" y="1789792"/>
              <a:ext cx="2289631" cy="2289631"/>
            </a:xfrm>
            <a:prstGeom prst="rect">
              <a:avLst/>
            </a:prstGeom>
          </p:spPr>
        </p:pic>
        <p:sp>
          <p:nvSpPr>
            <p:cNvPr id="13" name="TextBox 12">
              <a:extLst>
                <a:ext uri="{FF2B5EF4-FFF2-40B4-BE49-F238E27FC236}">
                  <a16:creationId xmlns:a16="http://schemas.microsoft.com/office/drawing/2014/main" id="{2A0807FF-56F5-86AF-B429-6F4A8D823D6A}"/>
                </a:ext>
              </a:extLst>
            </p:cNvPr>
            <p:cNvSpPr txBox="1"/>
            <p:nvPr/>
          </p:nvSpPr>
          <p:spPr>
            <a:xfrm>
              <a:off x="9862911" y="4029982"/>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Jacob Wolf</a:t>
              </a:r>
            </a:p>
            <a:p>
              <a:pPr algn="ctr"/>
              <a:r>
                <a:rPr lang="en-US" sz="1400">
                  <a:cs typeface="Calibri"/>
                </a:rPr>
                <a:t>Lead Piping Engineer</a:t>
              </a:r>
            </a:p>
          </p:txBody>
        </p:sp>
      </p:grpSp>
      <p:grpSp>
        <p:nvGrpSpPr>
          <p:cNvPr id="16" name="Group 15">
            <a:extLst>
              <a:ext uri="{FF2B5EF4-FFF2-40B4-BE49-F238E27FC236}">
                <a16:creationId xmlns:a16="http://schemas.microsoft.com/office/drawing/2014/main" id="{0DADD693-5D1C-854B-93E4-1171819252E6}"/>
              </a:ext>
            </a:extLst>
          </p:cNvPr>
          <p:cNvGrpSpPr/>
          <p:nvPr/>
        </p:nvGrpSpPr>
        <p:grpSpPr>
          <a:xfrm>
            <a:off x="5962193" y="3983683"/>
            <a:ext cx="2289631" cy="2819193"/>
            <a:chOff x="1665670" y="4154135"/>
            <a:chExt cx="2289631" cy="2819193"/>
          </a:xfrm>
        </p:grpSpPr>
        <p:pic>
          <p:nvPicPr>
            <p:cNvPr id="14" name="Picture 14">
              <a:extLst>
                <a:ext uri="{FF2B5EF4-FFF2-40B4-BE49-F238E27FC236}">
                  <a16:creationId xmlns:a16="http://schemas.microsoft.com/office/drawing/2014/main" id="{90C78B81-9C24-C214-76D4-8A5DE45125C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665670" y="4154135"/>
              <a:ext cx="2289631" cy="2289631"/>
            </a:xfrm>
            <a:prstGeom prst="rect">
              <a:avLst/>
            </a:prstGeom>
          </p:spPr>
        </p:pic>
        <p:sp>
          <p:nvSpPr>
            <p:cNvPr id="15" name="TextBox 14">
              <a:extLst>
                <a:ext uri="{FF2B5EF4-FFF2-40B4-BE49-F238E27FC236}">
                  <a16:creationId xmlns:a16="http://schemas.microsoft.com/office/drawing/2014/main" id="{E12FF766-9810-35C7-9CF3-848085D8BB7D}"/>
                </a:ext>
              </a:extLst>
            </p:cNvPr>
            <p:cNvSpPr txBox="1"/>
            <p:nvPr/>
          </p:nvSpPr>
          <p:spPr>
            <a:xfrm>
              <a:off x="1827650" y="6388553"/>
              <a:ext cx="20138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Titan </a:t>
              </a:r>
              <a:r>
                <a:rPr lang="en-US" err="1">
                  <a:cs typeface="Calibri"/>
                </a:rPr>
                <a:t>Berson</a:t>
              </a:r>
              <a:endParaRPr lang="en-US">
                <a:cs typeface="Calibri"/>
              </a:endParaRPr>
            </a:p>
            <a:p>
              <a:pPr algn="ctr"/>
              <a:r>
                <a:rPr lang="en-US" sz="1400">
                  <a:cs typeface="Calibri"/>
                </a:rPr>
                <a:t>Lead Interface Engineer</a:t>
              </a:r>
              <a:endParaRPr lang="en-US" sz="1400"/>
            </a:p>
          </p:txBody>
        </p:sp>
      </p:grpSp>
      <p:pic>
        <p:nvPicPr>
          <p:cNvPr id="22" name="Picture 3">
            <a:extLst>
              <a:ext uri="{FF2B5EF4-FFF2-40B4-BE49-F238E27FC236}">
                <a16:creationId xmlns:a16="http://schemas.microsoft.com/office/drawing/2014/main" id="{E80EAE7A-10FE-736E-6147-57EA0505793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7960793" y="1837059"/>
            <a:ext cx="2289631" cy="2289631"/>
          </a:xfrm>
          <a:prstGeom prst="rect">
            <a:avLst/>
          </a:prstGeom>
        </p:spPr>
      </p:pic>
    </p:spTree>
    <p:extLst>
      <p:ext uri="{BB962C8B-B14F-4D97-AF65-F5344CB8AC3E}">
        <p14:creationId xmlns:p14="http://schemas.microsoft.com/office/powerpoint/2010/main" val="3680902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B00A-96DC-ED4D-7E32-3813F3AFB0F7}"/>
              </a:ext>
            </a:extLst>
          </p:cNvPr>
          <p:cNvSpPr>
            <a:spLocks noGrp="1"/>
          </p:cNvSpPr>
          <p:nvPr>
            <p:ph type="title"/>
          </p:nvPr>
        </p:nvSpPr>
        <p:spPr/>
        <p:txBody>
          <a:bodyPr/>
          <a:lstStyle/>
          <a:p>
            <a:r>
              <a:rPr lang="en-US"/>
              <a:t>Fuel Cell Integration</a:t>
            </a:r>
          </a:p>
        </p:txBody>
      </p:sp>
      <p:pic>
        <p:nvPicPr>
          <p:cNvPr id="7" name="Content Placeholder 6" descr="A picture containing ground, tool&#10;&#10;Description automatically generated">
            <a:extLst>
              <a:ext uri="{FF2B5EF4-FFF2-40B4-BE49-F238E27FC236}">
                <a16:creationId xmlns:a16="http://schemas.microsoft.com/office/drawing/2014/main" id="{F14673D1-AF4B-CE54-DF50-68FBC2ED8931}"/>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43606" t="35292" r="530" b="28951"/>
          <a:stretch/>
        </p:blipFill>
        <p:spPr>
          <a:xfrm>
            <a:off x="571857" y="2944135"/>
            <a:ext cx="6657524" cy="3195408"/>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CC4B43F5-0F63-50E2-D444-424D9F986082}"/>
              </a:ext>
            </a:extLst>
          </p:cNvPr>
          <p:cNvSpPr txBox="1"/>
          <p:nvPr/>
        </p:nvSpPr>
        <p:spPr>
          <a:xfrm>
            <a:off x="7463793" y="1742826"/>
            <a:ext cx="3756225"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1.4</a:t>
            </a:r>
          </a:p>
          <a:p>
            <a:pPr algn="ctr"/>
            <a:r>
              <a:rPr lang="en-US"/>
              <a:t>“The system must interface with the Embry-Riddle fuel cell.”</a:t>
            </a:r>
          </a:p>
        </p:txBody>
      </p:sp>
      <p:sp>
        <p:nvSpPr>
          <p:cNvPr id="8" name="TextBox 7">
            <a:extLst>
              <a:ext uri="{FF2B5EF4-FFF2-40B4-BE49-F238E27FC236}">
                <a16:creationId xmlns:a16="http://schemas.microsoft.com/office/drawing/2014/main" id="{52E9BE16-B5CB-D410-E6DF-7D3C9C957B60}"/>
              </a:ext>
            </a:extLst>
          </p:cNvPr>
          <p:cNvSpPr txBox="1"/>
          <p:nvPr/>
        </p:nvSpPr>
        <p:spPr>
          <a:xfrm>
            <a:off x="7463792" y="2801093"/>
            <a:ext cx="3756225"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1.4.1</a:t>
            </a:r>
          </a:p>
          <a:p>
            <a:pPr algn="ctr"/>
            <a:r>
              <a:rPr lang="en-US"/>
              <a:t>“The system output must be a ¼” PTFE tube.”</a:t>
            </a:r>
          </a:p>
        </p:txBody>
      </p:sp>
      <p:cxnSp>
        <p:nvCxnSpPr>
          <p:cNvPr id="10" name="Straight Arrow Connector 9">
            <a:extLst>
              <a:ext uri="{FF2B5EF4-FFF2-40B4-BE49-F238E27FC236}">
                <a16:creationId xmlns:a16="http://schemas.microsoft.com/office/drawing/2014/main" id="{BCEA0666-1C10-115D-A2F7-7ACB4F86D2CF}"/>
              </a:ext>
            </a:extLst>
          </p:cNvPr>
          <p:cNvCxnSpPr>
            <a:cxnSpLocks/>
          </p:cNvCxnSpPr>
          <p:nvPr/>
        </p:nvCxnSpPr>
        <p:spPr>
          <a:xfrm flipH="1" flipV="1">
            <a:off x="5476102" y="4993416"/>
            <a:ext cx="2353448" cy="845409"/>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D2D040-3234-3016-9765-1220CC9F4518}"/>
              </a:ext>
            </a:extLst>
          </p:cNvPr>
          <p:cNvSpPr txBox="1"/>
          <p:nvPr/>
        </p:nvSpPr>
        <p:spPr>
          <a:xfrm>
            <a:off x="7677008" y="5739433"/>
            <a:ext cx="1548309" cy="400110"/>
          </a:xfrm>
          <a:prstGeom prst="rect">
            <a:avLst/>
          </a:prstGeom>
          <a:noFill/>
        </p:spPr>
        <p:txBody>
          <a:bodyPr wrap="square" rtlCol="0">
            <a:spAutoFit/>
          </a:bodyPr>
          <a:lstStyle/>
          <a:p>
            <a:pPr algn="ctr"/>
            <a:r>
              <a:rPr lang="en-US" sz="2000"/>
              <a:t>¼” PTFE</a:t>
            </a:r>
          </a:p>
        </p:txBody>
      </p:sp>
      <p:pic>
        <p:nvPicPr>
          <p:cNvPr id="3" name="Picture 2" descr="A picture containing text, ground, tool, worktable&#10;&#10;Description automatically generated">
            <a:extLst>
              <a:ext uri="{FF2B5EF4-FFF2-40B4-BE49-F238E27FC236}">
                <a16:creationId xmlns:a16="http://schemas.microsoft.com/office/drawing/2014/main" id="{AE28FE30-B1D0-0D5B-9AC0-E344305D82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829" r="327" b="50174"/>
          <a:stretch/>
        </p:blipFill>
        <p:spPr>
          <a:xfrm>
            <a:off x="111738" y="1473824"/>
            <a:ext cx="3747097" cy="773301"/>
          </a:xfrm>
          <a:prstGeom prst="rect">
            <a:avLst/>
          </a:prstGeom>
          <a:ln w="28575">
            <a:noFill/>
          </a:ln>
          <a:effectLst>
            <a:softEdge rad="63500"/>
          </a:effectLst>
        </p:spPr>
      </p:pic>
      <p:cxnSp>
        <p:nvCxnSpPr>
          <p:cNvPr id="5" name="Straight Connector 4">
            <a:extLst>
              <a:ext uri="{FF2B5EF4-FFF2-40B4-BE49-F238E27FC236}">
                <a16:creationId xmlns:a16="http://schemas.microsoft.com/office/drawing/2014/main" id="{EADE04AE-0448-54C8-6BA2-9A37E42E97AC}"/>
              </a:ext>
            </a:extLst>
          </p:cNvPr>
          <p:cNvCxnSpPr>
            <a:cxnSpLocks/>
            <a:endCxn id="7" idx="7"/>
          </p:cNvCxnSpPr>
          <p:nvPr/>
        </p:nvCxnSpPr>
        <p:spPr>
          <a:xfrm>
            <a:off x="3419475" y="1804988"/>
            <a:ext cx="2834934" cy="1607104"/>
          </a:xfrm>
          <a:prstGeom prst="line">
            <a:avLst/>
          </a:prstGeom>
          <a:ln w="38100"/>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AA7A4A88-C39D-763F-7E1F-03886662E6CB}"/>
              </a:ext>
            </a:extLst>
          </p:cNvPr>
          <p:cNvCxnSpPr>
            <a:cxnSpLocks/>
          </p:cNvCxnSpPr>
          <p:nvPr/>
        </p:nvCxnSpPr>
        <p:spPr>
          <a:xfrm flipH="1">
            <a:off x="1333500" y="1804988"/>
            <a:ext cx="2085975" cy="1695584"/>
          </a:xfrm>
          <a:prstGeom prst="line">
            <a:avLst/>
          </a:prstGeom>
          <a:ln w="38100"/>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41290635-9F75-F509-4C44-812BF6CE230F}"/>
              </a:ext>
            </a:extLst>
          </p:cNvPr>
          <p:cNvSpPr txBox="1"/>
          <p:nvPr/>
        </p:nvSpPr>
        <p:spPr>
          <a:xfrm>
            <a:off x="7677009" y="4990078"/>
            <a:ext cx="1548309" cy="400110"/>
          </a:xfrm>
          <a:prstGeom prst="rect">
            <a:avLst/>
          </a:prstGeom>
          <a:noFill/>
        </p:spPr>
        <p:txBody>
          <a:bodyPr wrap="square" rtlCol="0">
            <a:spAutoFit/>
          </a:bodyPr>
          <a:lstStyle/>
          <a:p>
            <a:pPr algn="ctr"/>
            <a:r>
              <a:rPr lang="en-US" sz="2000"/>
              <a:t>Fuel Cell</a:t>
            </a:r>
          </a:p>
        </p:txBody>
      </p:sp>
      <p:cxnSp>
        <p:nvCxnSpPr>
          <p:cNvPr id="24" name="Straight Arrow Connector 23">
            <a:extLst>
              <a:ext uri="{FF2B5EF4-FFF2-40B4-BE49-F238E27FC236}">
                <a16:creationId xmlns:a16="http://schemas.microsoft.com/office/drawing/2014/main" id="{394A8259-E7A4-38A5-BE2A-BAEDC1072D27}"/>
              </a:ext>
            </a:extLst>
          </p:cNvPr>
          <p:cNvCxnSpPr>
            <a:cxnSpLocks/>
          </p:cNvCxnSpPr>
          <p:nvPr/>
        </p:nvCxnSpPr>
        <p:spPr>
          <a:xfrm flipH="1" flipV="1">
            <a:off x="6981825" y="4926613"/>
            <a:ext cx="847725" cy="26352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27" name="Graphic 26" descr="Checkbox Checked with solid fill">
            <a:extLst>
              <a:ext uri="{FF2B5EF4-FFF2-40B4-BE49-F238E27FC236}">
                <a16:creationId xmlns:a16="http://schemas.microsoft.com/office/drawing/2014/main" id="{89741F2C-AF5F-0FCB-A853-ED0EB54F5E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1596" y="1743392"/>
            <a:ext cx="900025" cy="900025"/>
          </a:xfrm>
          <a:prstGeom prst="rect">
            <a:avLst/>
          </a:prstGeom>
        </p:spPr>
      </p:pic>
      <p:pic>
        <p:nvPicPr>
          <p:cNvPr id="28" name="Graphic 27" descr="Checkbox Checked with solid fill">
            <a:extLst>
              <a:ext uri="{FF2B5EF4-FFF2-40B4-BE49-F238E27FC236}">
                <a16:creationId xmlns:a16="http://schemas.microsoft.com/office/drawing/2014/main" id="{1AA94D09-6687-1FCF-6E0E-0BC8D12263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2826" y="2801093"/>
            <a:ext cx="900025" cy="900025"/>
          </a:xfrm>
          <a:prstGeom prst="rect">
            <a:avLst/>
          </a:prstGeom>
        </p:spPr>
      </p:pic>
    </p:spTree>
    <p:extLst>
      <p:ext uri="{BB962C8B-B14F-4D97-AF65-F5344CB8AC3E}">
        <p14:creationId xmlns:p14="http://schemas.microsoft.com/office/powerpoint/2010/main" val="37178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9B37-8362-AC26-4F42-BE9D36624462}"/>
              </a:ext>
            </a:extLst>
          </p:cNvPr>
          <p:cNvSpPr>
            <a:spLocks noGrp="1"/>
          </p:cNvSpPr>
          <p:nvPr>
            <p:ph type="title"/>
          </p:nvPr>
        </p:nvSpPr>
        <p:spPr/>
        <p:txBody>
          <a:bodyPr>
            <a:normAutofit/>
          </a:bodyPr>
          <a:lstStyle/>
          <a:p>
            <a:r>
              <a:rPr lang="en-US"/>
              <a:t>Budget</a:t>
            </a:r>
          </a:p>
        </p:txBody>
      </p:sp>
      <p:graphicFrame>
        <p:nvGraphicFramePr>
          <p:cNvPr id="7" name="Chart 6">
            <a:extLst>
              <a:ext uri="{FF2B5EF4-FFF2-40B4-BE49-F238E27FC236}">
                <a16:creationId xmlns:a16="http://schemas.microsoft.com/office/drawing/2014/main" id="{84395098-F7AE-41F1-A2EE-EB423D7DC8EF}"/>
              </a:ext>
            </a:extLst>
          </p:cNvPr>
          <p:cNvGraphicFramePr>
            <a:graphicFrameLocks/>
          </p:cNvGraphicFramePr>
          <p:nvPr>
            <p:extLst>
              <p:ext uri="{D42A27DB-BD31-4B8C-83A1-F6EECF244321}">
                <p14:modId xmlns:p14="http://schemas.microsoft.com/office/powerpoint/2010/main" val="3224165394"/>
              </p:ext>
            </p:extLst>
          </p:nvPr>
        </p:nvGraphicFramePr>
        <p:xfrm>
          <a:off x="3487520" y="1266793"/>
          <a:ext cx="6855259" cy="4724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Diagram 2">
            <a:extLst>
              <a:ext uri="{FF2B5EF4-FFF2-40B4-BE49-F238E27FC236}">
                <a16:creationId xmlns:a16="http://schemas.microsoft.com/office/drawing/2014/main" id="{A6F17C49-4B4D-392C-2005-A244314AA74F}"/>
              </a:ext>
            </a:extLst>
          </p:cNvPr>
          <p:cNvGraphicFramePr/>
          <p:nvPr>
            <p:extLst>
              <p:ext uri="{D42A27DB-BD31-4B8C-83A1-F6EECF244321}">
                <p14:modId xmlns:p14="http://schemas.microsoft.com/office/powerpoint/2010/main" val="1277980364"/>
              </p:ext>
            </p:extLst>
          </p:nvPr>
        </p:nvGraphicFramePr>
        <p:xfrm>
          <a:off x="749299" y="1918327"/>
          <a:ext cx="2044699" cy="20959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1549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9B37-8362-AC26-4F42-BE9D36624462}"/>
              </a:ext>
            </a:extLst>
          </p:cNvPr>
          <p:cNvSpPr>
            <a:spLocks noGrp="1"/>
          </p:cNvSpPr>
          <p:nvPr>
            <p:ph type="title"/>
          </p:nvPr>
        </p:nvSpPr>
        <p:spPr/>
        <p:txBody>
          <a:bodyPr>
            <a:normAutofit/>
          </a:bodyPr>
          <a:lstStyle/>
          <a:p>
            <a:r>
              <a:rPr lang="en-US"/>
              <a:t>Budget</a:t>
            </a:r>
          </a:p>
        </p:txBody>
      </p:sp>
      <p:graphicFrame>
        <p:nvGraphicFramePr>
          <p:cNvPr id="3" name="Diagram 2">
            <a:extLst>
              <a:ext uri="{FF2B5EF4-FFF2-40B4-BE49-F238E27FC236}">
                <a16:creationId xmlns:a16="http://schemas.microsoft.com/office/drawing/2014/main" id="{A6F17C49-4B4D-392C-2005-A244314AA74F}"/>
              </a:ext>
            </a:extLst>
          </p:cNvPr>
          <p:cNvGraphicFramePr/>
          <p:nvPr>
            <p:extLst>
              <p:ext uri="{D42A27DB-BD31-4B8C-83A1-F6EECF244321}">
                <p14:modId xmlns:p14="http://schemas.microsoft.com/office/powerpoint/2010/main" val="2001726183"/>
              </p:ext>
            </p:extLst>
          </p:nvPr>
        </p:nvGraphicFramePr>
        <p:xfrm>
          <a:off x="749299" y="1918327"/>
          <a:ext cx="2044699" cy="20959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Chart 4">
            <a:extLst>
              <a:ext uri="{FF2B5EF4-FFF2-40B4-BE49-F238E27FC236}">
                <a16:creationId xmlns:a16="http://schemas.microsoft.com/office/drawing/2014/main" id="{D4035107-FEF2-E644-6F04-F8F36E0CB93D}"/>
              </a:ext>
            </a:extLst>
          </p:cNvPr>
          <p:cNvGraphicFramePr>
            <a:graphicFrameLocks/>
          </p:cNvGraphicFramePr>
          <p:nvPr>
            <p:extLst>
              <p:ext uri="{D42A27DB-BD31-4B8C-83A1-F6EECF244321}">
                <p14:modId xmlns:p14="http://schemas.microsoft.com/office/powerpoint/2010/main" val="2087543167"/>
              </p:ext>
            </p:extLst>
          </p:nvPr>
        </p:nvGraphicFramePr>
        <p:xfrm>
          <a:off x="3633787" y="1316831"/>
          <a:ext cx="6848475" cy="4719637"/>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874768694"/>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1DD6A10-287C-D1F1-5B4B-B436D7D548B0}"/>
              </a:ext>
            </a:extLst>
          </p:cNvPr>
          <p:cNvGraphicFramePr/>
          <p:nvPr>
            <p:extLst>
              <p:ext uri="{D42A27DB-BD31-4B8C-83A1-F6EECF244321}">
                <p14:modId xmlns:p14="http://schemas.microsoft.com/office/powerpoint/2010/main" val="2041128775"/>
              </p:ext>
            </p:extLst>
          </p:nvPr>
        </p:nvGraphicFramePr>
        <p:xfrm>
          <a:off x="383054" y="1322390"/>
          <a:ext cx="10807430" cy="5428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BB1C44DC-A4FB-6145-2846-1B52D809B21C}"/>
              </a:ext>
            </a:extLst>
          </p:cNvPr>
          <p:cNvSpPr>
            <a:spLocks noGrp="1"/>
          </p:cNvSpPr>
          <p:nvPr>
            <p:ph type="title"/>
          </p:nvPr>
        </p:nvSpPr>
        <p:spPr/>
        <p:txBody>
          <a:bodyPr/>
          <a:lstStyle/>
          <a:p>
            <a:r>
              <a:rPr lang="en-US"/>
              <a:t>Concept of Operations</a:t>
            </a:r>
          </a:p>
        </p:txBody>
      </p:sp>
      <p:pic>
        <p:nvPicPr>
          <p:cNvPr id="5" name="Graphic 4" descr="Badge 1 with solid fill">
            <a:extLst>
              <a:ext uri="{FF2B5EF4-FFF2-40B4-BE49-F238E27FC236}">
                <a16:creationId xmlns:a16="http://schemas.microsoft.com/office/drawing/2014/main" id="{9DB3DC55-198D-F106-9AFC-BF4B3C38243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7204" y="1435749"/>
            <a:ext cx="912644" cy="912644"/>
          </a:xfrm>
          <a:prstGeom prst="rect">
            <a:avLst/>
          </a:prstGeom>
        </p:spPr>
      </p:pic>
      <p:pic>
        <p:nvPicPr>
          <p:cNvPr id="7" name="Graphic 6" descr="Badge with solid fill">
            <a:extLst>
              <a:ext uri="{FF2B5EF4-FFF2-40B4-BE49-F238E27FC236}">
                <a16:creationId xmlns:a16="http://schemas.microsoft.com/office/drawing/2014/main" id="{1201689D-D275-ED41-F36D-D0D16A02131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9116" y="2297235"/>
            <a:ext cx="902990" cy="902990"/>
          </a:xfrm>
          <a:prstGeom prst="rect">
            <a:avLst/>
          </a:prstGeom>
        </p:spPr>
      </p:pic>
      <p:pic>
        <p:nvPicPr>
          <p:cNvPr id="9" name="Graphic 8" descr="Badge 3 with solid fill">
            <a:extLst>
              <a:ext uri="{FF2B5EF4-FFF2-40B4-BE49-F238E27FC236}">
                <a16:creationId xmlns:a16="http://schemas.microsoft.com/office/drawing/2014/main" id="{E3280376-469A-F48F-5604-2745AD8369E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6914" y="3149026"/>
            <a:ext cx="902990" cy="902990"/>
          </a:xfrm>
          <a:prstGeom prst="rect">
            <a:avLst/>
          </a:prstGeom>
        </p:spPr>
      </p:pic>
      <p:pic>
        <p:nvPicPr>
          <p:cNvPr id="11" name="Graphic 10" descr="Badge 4 with solid fill">
            <a:extLst>
              <a:ext uri="{FF2B5EF4-FFF2-40B4-BE49-F238E27FC236}">
                <a16:creationId xmlns:a16="http://schemas.microsoft.com/office/drawing/2014/main" id="{FC2AB174-C9F1-8F72-3D13-87FA8512717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2331" y="4008181"/>
            <a:ext cx="914400" cy="914400"/>
          </a:xfrm>
          <a:prstGeom prst="rect">
            <a:avLst/>
          </a:prstGeom>
        </p:spPr>
      </p:pic>
      <p:pic>
        <p:nvPicPr>
          <p:cNvPr id="13" name="Graphic 12" descr="Badge 5 with solid fill">
            <a:extLst>
              <a:ext uri="{FF2B5EF4-FFF2-40B4-BE49-F238E27FC236}">
                <a16:creationId xmlns:a16="http://schemas.microsoft.com/office/drawing/2014/main" id="{149079AA-E237-4B45-914B-196872F3B1E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4659" y="4870580"/>
            <a:ext cx="902990" cy="902990"/>
          </a:xfrm>
          <a:prstGeom prst="rect">
            <a:avLst/>
          </a:prstGeom>
        </p:spPr>
      </p:pic>
      <p:pic>
        <p:nvPicPr>
          <p:cNvPr id="15" name="Graphic 14" descr="Badge 6 with solid fill">
            <a:extLst>
              <a:ext uri="{FF2B5EF4-FFF2-40B4-BE49-F238E27FC236}">
                <a16:creationId xmlns:a16="http://schemas.microsoft.com/office/drawing/2014/main" id="{6BC64ECC-CB45-72EC-93AD-9BBCA5E88D56}"/>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7029" y="5713708"/>
            <a:ext cx="904719" cy="904719"/>
          </a:xfrm>
          <a:prstGeom prst="rect">
            <a:avLst/>
          </a:prstGeom>
        </p:spPr>
      </p:pic>
    </p:spTree>
    <p:extLst>
      <p:ext uri="{BB962C8B-B14F-4D97-AF65-F5344CB8AC3E}">
        <p14:creationId xmlns:p14="http://schemas.microsoft.com/office/powerpoint/2010/main" val="3835682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44DC-A4FB-6145-2846-1B52D809B21C}"/>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9C98644B-FF9E-953A-6175-C0607E47D39C}"/>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B1DD6A10-287C-D1F1-5B4B-B436D7D548B0}"/>
              </a:ext>
            </a:extLst>
          </p:cNvPr>
          <p:cNvGraphicFramePr/>
          <p:nvPr>
            <p:extLst>
              <p:ext uri="{D42A27DB-BD31-4B8C-83A1-F6EECF244321}">
                <p14:modId xmlns:p14="http://schemas.microsoft.com/office/powerpoint/2010/main" val="1794526588"/>
              </p:ext>
            </p:extLst>
          </p:nvPr>
        </p:nvGraphicFramePr>
        <p:xfrm>
          <a:off x="389106" y="1313235"/>
          <a:ext cx="10807430" cy="5428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Badge 7 with solid fill">
            <a:extLst>
              <a:ext uri="{FF2B5EF4-FFF2-40B4-BE49-F238E27FC236}">
                <a16:creationId xmlns:a16="http://schemas.microsoft.com/office/drawing/2014/main" id="{3368291A-83FB-FF73-506C-81B00D4F937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53" y="1458286"/>
            <a:ext cx="1087120" cy="1087120"/>
          </a:xfrm>
          <a:prstGeom prst="rect">
            <a:avLst/>
          </a:prstGeom>
        </p:spPr>
      </p:pic>
      <p:pic>
        <p:nvPicPr>
          <p:cNvPr id="10" name="Graphic 9" descr="Badge 9 with solid fill">
            <a:extLst>
              <a:ext uri="{FF2B5EF4-FFF2-40B4-BE49-F238E27FC236}">
                <a16:creationId xmlns:a16="http://schemas.microsoft.com/office/drawing/2014/main" id="{C4BDD66B-EEEE-4A12-4D43-459E3938EAC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5463" y="3492473"/>
            <a:ext cx="1087119" cy="1087119"/>
          </a:xfrm>
          <a:prstGeom prst="rect">
            <a:avLst/>
          </a:prstGeom>
        </p:spPr>
      </p:pic>
      <p:pic>
        <p:nvPicPr>
          <p:cNvPr id="12" name="Graphic 11" descr="Badge 10 with solid fill">
            <a:extLst>
              <a:ext uri="{FF2B5EF4-FFF2-40B4-BE49-F238E27FC236}">
                <a16:creationId xmlns:a16="http://schemas.microsoft.com/office/drawing/2014/main" id="{C643610C-D53A-B25E-0C72-37C141E7325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535" y="4509772"/>
            <a:ext cx="1073783" cy="1073783"/>
          </a:xfrm>
          <a:prstGeom prst="rect">
            <a:avLst/>
          </a:prstGeom>
        </p:spPr>
      </p:pic>
      <p:sp>
        <p:nvSpPr>
          <p:cNvPr id="13" name="Oval 12">
            <a:extLst>
              <a:ext uri="{FF2B5EF4-FFF2-40B4-BE49-F238E27FC236}">
                <a16:creationId xmlns:a16="http://schemas.microsoft.com/office/drawing/2014/main" id="{6044AE44-AF84-25A9-1F00-009D59A053B8}"/>
              </a:ext>
            </a:extLst>
          </p:cNvPr>
          <p:cNvSpPr/>
          <p:nvPr/>
        </p:nvSpPr>
        <p:spPr>
          <a:xfrm>
            <a:off x="489113" y="5640705"/>
            <a:ext cx="832485" cy="852170"/>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06006E0-5B1C-A445-BA80-A54FECB732F6}"/>
              </a:ext>
            </a:extLst>
          </p:cNvPr>
          <p:cNvPicPr>
            <a:picLocks noChangeAspect="1"/>
          </p:cNvPicPr>
          <p:nvPr/>
        </p:nvPicPr>
        <p:blipFill rotWithShape="1">
          <a:blip r:embed="rId14"/>
          <a:srcRect l="21748" r="29584"/>
          <a:stretch/>
        </p:blipFill>
        <p:spPr>
          <a:xfrm>
            <a:off x="671795" y="5762984"/>
            <a:ext cx="214205" cy="548900"/>
          </a:xfrm>
          <a:prstGeom prst="rect">
            <a:avLst/>
          </a:prstGeom>
        </p:spPr>
      </p:pic>
      <p:pic>
        <p:nvPicPr>
          <p:cNvPr id="15" name="Picture 14">
            <a:extLst>
              <a:ext uri="{FF2B5EF4-FFF2-40B4-BE49-F238E27FC236}">
                <a16:creationId xmlns:a16="http://schemas.microsoft.com/office/drawing/2014/main" id="{F99D7840-4DBC-A929-8335-D9199C36A5CD}"/>
              </a:ext>
            </a:extLst>
          </p:cNvPr>
          <p:cNvPicPr>
            <a:picLocks noChangeAspect="1"/>
          </p:cNvPicPr>
          <p:nvPr/>
        </p:nvPicPr>
        <p:blipFill rotWithShape="1">
          <a:blip r:embed="rId14"/>
          <a:srcRect l="21748" r="29584"/>
          <a:stretch/>
        </p:blipFill>
        <p:spPr>
          <a:xfrm>
            <a:off x="875792" y="5762984"/>
            <a:ext cx="214205" cy="548900"/>
          </a:xfrm>
          <a:prstGeom prst="rect">
            <a:avLst/>
          </a:prstGeom>
        </p:spPr>
      </p:pic>
      <p:pic>
        <p:nvPicPr>
          <p:cNvPr id="17" name="Graphic 16" descr="Badge 8 with solid fill">
            <a:extLst>
              <a:ext uri="{FF2B5EF4-FFF2-40B4-BE49-F238E27FC236}">
                <a16:creationId xmlns:a16="http://schemas.microsoft.com/office/drawing/2014/main" id="{BBC86D69-EFAF-DBE8-F97E-57E2DE9831BC}"/>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1535" y="2474859"/>
            <a:ext cx="1073783" cy="1073783"/>
          </a:xfrm>
          <a:prstGeom prst="rect">
            <a:avLst/>
          </a:prstGeom>
        </p:spPr>
      </p:pic>
    </p:spTree>
    <p:extLst>
      <p:ext uri="{BB962C8B-B14F-4D97-AF65-F5344CB8AC3E}">
        <p14:creationId xmlns:p14="http://schemas.microsoft.com/office/powerpoint/2010/main" val="2314851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44DC-A4FB-6145-2846-1B52D809B21C}"/>
              </a:ext>
            </a:extLst>
          </p:cNvPr>
          <p:cNvSpPr>
            <a:spLocks noGrp="1"/>
          </p:cNvSpPr>
          <p:nvPr>
            <p:ph type="title"/>
          </p:nvPr>
        </p:nvSpPr>
        <p:spPr/>
        <p:txBody>
          <a:bodyPr/>
          <a:lstStyle/>
          <a:p>
            <a:r>
              <a:rPr lang="en-US"/>
              <a:t>Concept of Operations</a:t>
            </a:r>
          </a:p>
        </p:txBody>
      </p:sp>
      <p:pic>
        <p:nvPicPr>
          <p:cNvPr id="5" name="Picture 4" descr="A picture containing text, floor, indoor, table&#10;&#10;Description automatically generated">
            <a:extLst>
              <a:ext uri="{FF2B5EF4-FFF2-40B4-BE49-F238E27FC236}">
                <a16:creationId xmlns:a16="http://schemas.microsoft.com/office/drawing/2014/main" id="{35DB536D-7F76-0249-9ABD-2990398CE2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187" r="836" b="53329"/>
          <a:stretch/>
        </p:blipFill>
        <p:spPr>
          <a:xfrm>
            <a:off x="174614" y="3226829"/>
            <a:ext cx="11048982" cy="1962466"/>
          </a:xfrm>
          <a:prstGeom prst="rect">
            <a:avLst/>
          </a:prstGeom>
          <a:ln w="28575">
            <a:solidFill>
              <a:schemeClr val="tx1"/>
            </a:solidFill>
          </a:ln>
        </p:spPr>
      </p:pic>
      <p:pic>
        <p:nvPicPr>
          <p:cNvPr id="7" name="Picture 6" descr="A picture containing floor, indoor&#10;&#10;Description automatically generated">
            <a:extLst>
              <a:ext uri="{FF2B5EF4-FFF2-40B4-BE49-F238E27FC236}">
                <a16:creationId xmlns:a16="http://schemas.microsoft.com/office/drawing/2014/main" id="{7BF3C75E-ECF4-C8B2-47CC-F95D84D7ED9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21448" r="497" b="45259"/>
          <a:stretch/>
        </p:blipFill>
        <p:spPr>
          <a:xfrm>
            <a:off x="3258458" y="5381998"/>
            <a:ext cx="4426858" cy="1110877"/>
          </a:xfrm>
          <a:prstGeom prst="rect">
            <a:avLst/>
          </a:prstGeom>
          <a:ln w="28575">
            <a:solidFill>
              <a:schemeClr val="tx1"/>
            </a:solidFill>
          </a:ln>
        </p:spPr>
      </p:pic>
      <p:cxnSp>
        <p:nvCxnSpPr>
          <p:cNvPr id="9" name="Straight Arrow Connector 8">
            <a:extLst>
              <a:ext uri="{FF2B5EF4-FFF2-40B4-BE49-F238E27FC236}">
                <a16:creationId xmlns:a16="http://schemas.microsoft.com/office/drawing/2014/main" id="{432A7ED0-910F-C3B7-B754-6485647A2AF6}"/>
              </a:ext>
            </a:extLst>
          </p:cNvPr>
          <p:cNvCxnSpPr>
            <a:cxnSpLocks/>
          </p:cNvCxnSpPr>
          <p:nvPr/>
        </p:nvCxnSpPr>
        <p:spPr>
          <a:xfrm flipV="1">
            <a:off x="6588232" y="4482353"/>
            <a:ext cx="731465" cy="1220934"/>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D3BB520-F51E-A3E8-F063-06C524BBB98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pic>
        <p:nvPicPr>
          <p:cNvPr id="4" name="Picture 3">
            <a:extLst>
              <a:ext uri="{FF2B5EF4-FFF2-40B4-BE49-F238E27FC236}">
                <a16:creationId xmlns:a16="http://schemas.microsoft.com/office/drawing/2014/main" id="{59E4AB5E-471C-B509-3C43-6F01656ECA95}"/>
              </a:ext>
            </a:extLst>
          </p:cNvPr>
          <p:cNvPicPr>
            <a:picLocks noChangeAspect="1"/>
          </p:cNvPicPr>
          <p:nvPr/>
        </p:nvPicPr>
        <p:blipFill rotWithShape="1">
          <a:blip r:embed="rId5"/>
          <a:srcRect l="12508" t="36112" r="29693" b="42937"/>
          <a:stretch/>
        </p:blipFill>
        <p:spPr>
          <a:xfrm>
            <a:off x="7742925" y="1932452"/>
            <a:ext cx="3201162" cy="1547126"/>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cxnSp>
        <p:nvCxnSpPr>
          <p:cNvPr id="6" name="Straight Connector 5">
            <a:extLst>
              <a:ext uri="{FF2B5EF4-FFF2-40B4-BE49-F238E27FC236}">
                <a16:creationId xmlns:a16="http://schemas.microsoft.com/office/drawing/2014/main" id="{5A7FC47C-7733-507F-0271-AFE1E51A9A84}"/>
              </a:ext>
            </a:extLst>
          </p:cNvPr>
          <p:cNvCxnSpPr>
            <a:cxnSpLocks/>
          </p:cNvCxnSpPr>
          <p:nvPr/>
        </p:nvCxnSpPr>
        <p:spPr>
          <a:xfrm flipV="1">
            <a:off x="7551502" y="3479578"/>
            <a:ext cx="1934697" cy="780741"/>
          </a:xfrm>
          <a:prstGeom prst="line">
            <a:avLst/>
          </a:prstGeom>
          <a:ln w="38100"/>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F32C714-8E78-02F2-AE3E-42FC09A4ED81}"/>
              </a:ext>
            </a:extLst>
          </p:cNvPr>
          <p:cNvCxnSpPr>
            <a:cxnSpLocks/>
            <a:endCxn id="4" idx="2"/>
          </p:cNvCxnSpPr>
          <p:nvPr/>
        </p:nvCxnSpPr>
        <p:spPr>
          <a:xfrm flipV="1">
            <a:off x="7551502" y="2706015"/>
            <a:ext cx="191423" cy="1554304"/>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7430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5A3B-B93B-F7FB-47BD-44057A2F678C}"/>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7E3CF124-6CC8-88B9-19EA-C1F24790FA19}"/>
              </a:ext>
            </a:extLst>
          </p:cNvPr>
          <p:cNvSpPr>
            <a:spLocks noGrp="1"/>
          </p:cNvSpPr>
          <p:nvPr>
            <p:ph idx="1"/>
          </p:nvPr>
        </p:nvSpPr>
        <p:spPr/>
        <p:txBody>
          <a:bodyPr/>
          <a:lstStyle/>
          <a:p>
            <a:pPr marL="0" indent="0">
              <a:buNone/>
            </a:pPr>
            <a:r>
              <a:rPr lang="en-US"/>
              <a:t>Step 3: Reattach interfaces, ensure all valves are open. </a:t>
            </a:r>
          </a:p>
          <a:p>
            <a:pPr marL="0" indent="0">
              <a:buNone/>
            </a:pPr>
            <a:r>
              <a:rPr lang="en-US"/>
              <a:t>Step 4: Turn on the electrolyzer and run until the fuel cell light turns on.</a:t>
            </a:r>
          </a:p>
        </p:txBody>
      </p:sp>
      <p:pic>
        <p:nvPicPr>
          <p:cNvPr id="14" name="Picture 13" descr="A picture containing text, items&#10;&#10;Description automatically generated">
            <a:extLst>
              <a:ext uri="{FF2B5EF4-FFF2-40B4-BE49-F238E27FC236}">
                <a16:creationId xmlns:a16="http://schemas.microsoft.com/office/drawing/2014/main" id="{F8BA64CA-86D6-2949-E66D-ECD2525E6E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4170" r="246" b="21618"/>
          <a:stretch/>
        </p:blipFill>
        <p:spPr>
          <a:xfrm>
            <a:off x="1084729" y="3155252"/>
            <a:ext cx="9090212" cy="3021711"/>
          </a:xfrm>
          <a:prstGeom prst="rect">
            <a:avLst/>
          </a:prstGeom>
          <a:ln w="28575">
            <a:solidFill>
              <a:schemeClr val="tx1"/>
            </a:solidFill>
          </a:ln>
        </p:spPr>
      </p:pic>
    </p:spTree>
    <p:extLst>
      <p:ext uri="{BB962C8B-B14F-4D97-AF65-F5344CB8AC3E}">
        <p14:creationId xmlns:p14="http://schemas.microsoft.com/office/powerpoint/2010/main" val="4111254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8516-9F24-9646-1244-194FB4720945}"/>
              </a:ext>
            </a:extLst>
          </p:cNvPr>
          <p:cNvSpPr>
            <a:spLocks noGrp="1"/>
          </p:cNvSpPr>
          <p:nvPr>
            <p:ph type="title"/>
          </p:nvPr>
        </p:nvSpPr>
        <p:spPr/>
        <p:txBody>
          <a:bodyPr/>
          <a:lstStyle/>
          <a:p>
            <a:r>
              <a:rPr lang="en-US"/>
              <a:t>Concept of Operations</a:t>
            </a:r>
          </a:p>
        </p:txBody>
      </p:sp>
      <p:pic>
        <p:nvPicPr>
          <p:cNvPr id="5" name="Picture 4" descr="A picture containing text&#10;&#10;Description automatically generated">
            <a:extLst>
              <a:ext uri="{FF2B5EF4-FFF2-40B4-BE49-F238E27FC236}">
                <a16:creationId xmlns:a16="http://schemas.microsoft.com/office/drawing/2014/main" id="{759D372C-6844-48C5-B5FF-3981C90A7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83" t="32571" r="47" b="29842"/>
          <a:stretch/>
        </p:blipFill>
        <p:spPr>
          <a:xfrm>
            <a:off x="450011" y="3703881"/>
            <a:ext cx="10430435" cy="3129108"/>
          </a:xfrm>
          <a:prstGeom prst="rect">
            <a:avLst/>
          </a:prstGeom>
          <a:ln w="28575">
            <a:solidFill>
              <a:schemeClr val="tx1"/>
            </a:solidFill>
          </a:ln>
        </p:spPr>
      </p:pic>
      <p:grpSp>
        <p:nvGrpSpPr>
          <p:cNvPr id="4" name="Group 3">
            <a:extLst>
              <a:ext uri="{FF2B5EF4-FFF2-40B4-BE49-F238E27FC236}">
                <a16:creationId xmlns:a16="http://schemas.microsoft.com/office/drawing/2014/main" id="{D8CFC158-88CB-5ABB-5740-156AFEFB9872}"/>
              </a:ext>
            </a:extLst>
          </p:cNvPr>
          <p:cNvGrpSpPr/>
          <p:nvPr/>
        </p:nvGrpSpPr>
        <p:grpSpPr>
          <a:xfrm>
            <a:off x="583324" y="1211421"/>
            <a:ext cx="2914650" cy="2543175"/>
            <a:chOff x="921796" y="-110412"/>
            <a:chExt cx="2914650" cy="2543175"/>
          </a:xfrm>
        </p:grpSpPr>
        <p:pic>
          <p:nvPicPr>
            <p:cNvPr id="6" name="Picture 3">
              <a:extLst>
                <a:ext uri="{FF2B5EF4-FFF2-40B4-BE49-F238E27FC236}">
                  <a16:creationId xmlns:a16="http://schemas.microsoft.com/office/drawing/2014/main" id="{69472426-1D47-B5F1-4A32-55D86C1C2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796" y="-110412"/>
              <a:ext cx="2914650"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D76B599-4D77-A7FC-3B0A-FA83A553E4D1}"/>
                </a:ext>
              </a:extLst>
            </p:cNvPr>
            <p:cNvCxnSpPr>
              <a:cxnSpLocks/>
            </p:cNvCxnSpPr>
            <p:nvPr/>
          </p:nvCxnSpPr>
          <p:spPr>
            <a:xfrm flipH="1" flipV="1">
              <a:off x="1900825" y="670670"/>
              <a:ext cx="473307" cy="2055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D787A4CB-154D-03F6-07E7-D6FA4984AF7D}"/>
              </a:ext>
            </a:extLst>
          </p:cNvPr>
          <p:cNvCxnSpPr>
            <a:cxnSpLocks/>
          </p:cNvCxnSpPr>
          <p:nvPr/>
        </p:nvCxnSpPr>
        <p:spPr>
          <a:xfrm flipH="1">
            <a:off x="1817992" y="2716306"/>
            <a:ext cx="1050714" cy="1434353"/>
          </a:xfrm>
          <a:prstGeom prst="line">
            <a:avLst/>
          </a:prstGeom>
          <a:ln w="38100"/>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7B65D885-B5D5-BD7E-8F5B-1813714E3A07}"/>
              </a:ext>
            </a:extLst>
          </p:cNvPr>
          <p:cNvCxnSpPr>
            <a:cxnSpLocks/>
          </p:cNvCxnSpPr>
          <p:nvPr/>
        </p:nvCxnSpPr>
        <p:spPr>
          <a:xfrm flipH="1" flipV="1">
            <a:off x="1276974" y="2536984"/>
            <a:ext cx="541018" cy="1613675"/>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0172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A8CB18-29E1-7ED7-13D6-A44E93FFCD5D}"/>
              </a:ext>
            </a:extLst>
          </p:cNvPr>
          <p:cNvPicPr>
            <a:picLocks noGrp="1" noChangeAspect="1"/>
          </p:cNvPicPr>
          <p:nvPr>
            <p:ph idx="1"/>
          </p:nvPr>
        </p:nvPicPr>
        <p:blipFill>
          <a:blip r:embed="rId2"/>
          <a:stretch>
            <a:fillRect/>
          </a:stretch>
        </p:blipFill>
        <p:spPr>
          <a:xfrm>
            <a:off x="662368" y="2829083"/>
            <a:ext cx="10492125" cy="3188484"/>
          </a:xfrm>
          <a:prstGeom prst="rect">
            <a:avLst/>
          </a:prstGeom>
        </p:spPr>
      </p:pic>
      <p:pic>
        <p:nvPicPr>
          <p:cNvPr id="5" name="Picture 4">
            <a:extLst>
              <a:ext uri="{FF2B5EF4-FFF2-40B4-BE49-F238E27FC236}">
                <a16:creationId xmlns:a16="http://schemas.microsoft.com/office/drawing/2014/main" id="{EEB256CF-6E82-3652-A60E-C24E239F6CE8}"/>
              </a:ext>
            </a:extLst>
          </p:cNvPr>
          <p:cNvPicPr>
            <a:picLocks noChangeAspect="1"/>
          </p:cNvPicPr>
          <p:nvPr/>
        </p:nvPicPr>
        <p:blipFill rotWithShape="1">
          <a:blip r:embed="rId3"/>
          <a:srcRect l="12508" t="36112" r="29693" b="42937"/>
          <a:stretch/>
        </p:blipFill>
        <p:spPr>
          <a:xfrm>
            <a:off x="4110626" y="1176098"/>
            <a:ext cx="3201162" cy="1547126"/>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cxnSp>
        <p:nvCxnSpPr>
          <p:cNvPr id="6" name="Straight Connector 5">
            <a:extLst>
              <a:ext uri="{FF2B5EF4-FFF2-40B4-BE49-F238E27FC236}">
                <a16:creationId xmlns:a16="http://schemas.microsoft.com/office/drawing/2014/main" id="{73F7E9FA-8F32-74E3-57B4-B953F875292C}"/>
              </a:ext>
            </a:extLst>
          </p:cNvPr>
          <p:cNvCxnSpPr>
            <a:cxnSpLocks/>
          </p:cNvCxnSpPr>
          <p:nvPr/>
        </p:nvCxnSpPr>
        <p:spPr>
          <a:xfrm flipV="1">
            <a:off x="6283569" y="2110154"/>
            <a:ext cx="1028219" cy="1775026"/>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F445008F-FE8B-69FB-EA6D-01318B077DBD}"/>
              </a:ext>
            </a:extLst>
          </p:cNvPr>
          <p:cNvCxnSpPr>
            <a:cxnSpLocks/>
            <a:endCxn id="5" idx="2"/>
          </p:cNvCxnSpPr>
          <p:nvPr/>
        </p:nvCxnSpPr>
        <p:spPr>
          <a:xfrm flipH="1" flipV="1">
            <a:off x="4110626" y="1949661"/>
            <a:ext cx="2172943" cy="1935519"/>
          </a:xfrm>
          <a:prstGeom prst="line">
            <a:avLst/>
          </a:prstGeom>
          <a:ln w="38100"/>
        </p:spPr>
        <p:style>
          <a:lnRef idx="3">
            <a:schemeClr val="dk1"/>
          </a:lnRef>
          <a:fillRef idx="0">
            <a:schemeClr val="dk1"/>
          </a:fillRef>
          <a:effectRef idx="2">
            <a:schemeClr val="dk1"/>
          </a:effectRef>
          <a:fontRef idx="minor">
            <a:schemeClr val="tx1"/>
          </a:fontRef>
        </p:style>
      </p:cxnSp>
      <p:sp>
        <p:nvSpPr>
          <p:cNvPr id="8" name="Multiplication Sign 7">
            <a:extLst>
              <a:ext uri="{FF2B5EF4-FFF2-40B4-BE49-F238E27FC236}">
                <a16:creationId xmlns:a16="http://schemas.microsoft.com/office/drawing/2014/main" id="{904C1DD3-4CF1-40B5-EE7F-DEB07C297828}"/>
              </a:ext>
            </a:extLst>
          </p:cNvPr>
          <p:cNvSpPr/>
          <p:nvPr/>
        </p:nvSpPr>
        <p:spPr>
          <a:xfrm>
            <a:off x="9252110" y="3602646"/>
            <a:ext cx="656492" cy="51581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9E6FF7E-9311-42AB-77A2-7A8C0B7C0875}"/>
              </a:ext>
            </a:extLst>
          </p:cNvPr>
          <p:cNvSpPr txBox="1"/>
          <p:nvPr/>
        </p:nvSpPr>
        <p:spPr>
          <a:xfrm>
            <a:off x="8219378" y="1714325"/>
            <a:ext cx="1438913" cy="707886"/>
          </a:xfrm>
          <a:prstGeom prst="rect">
            <a:avLst/>
          </a:prstGeom>
          <a:noFill/>
        </p:spPr>
        <p:txBody>
          <a:bodyPr wrap="square" rtlCol="0">
            <a:spAutoFit/>
          </a:bodyPr>
          <a:lstStyle/>
          <a:p>
            <a:pPr algn="ctr"/>
            <a:r>
              <a:rPr lang="en-US" sz="2000"/>
              <a:t>Closed Valve</a:t>
            </a:r>
          </a:p>
        </p:txBody>
      </p:sp>
      <p:cxnSp>
        <p:nvCxnSpPr>
          <p:cNvPr id="10" name="Straight Arrow Connector 9">
            <a:extLst>
              <a:ext uri="{FF2B5EF4-FFF2-40B4-BE49-F238E27FC236}">
                <a16:creationId xmlns:a16="http://schemas.microsoft.com/office/drawing/2014/main" id="{41A07E7F-B7CA-3D4C-BE7C-189287D3DE27}"/>
              </a:ext>
            </a:extLst>
          </p:cNvPr>
          <p:cNvCxnSpPr>
            <a:cxnSpLocks/>
          </p:cNvCxnSpPr>
          <p:nvPr/>
        </p:nvCxnSpPr>
        <p:spPr>
          <a:xfrm>
            <a:off x="8938835" y="2422769"/>
            <a:ext cx="509965" cy="1179877"/>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75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CD9A-F7C2-97D5-8B01-C58A21F6BC8B}"/>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D8ED5F06-1DF6-5FB6-8F7F-63D89E8C922F}"/>
              </a:ext>
            </a:extLst>
          </p:cNvPr>
          <p:cNvSpPr>
            <a:spLocks noGrp="1"/>
          </p:cNvSpPr>
          <p:nvPr>
            <p:ph idx="1"/>
          </p:nvPr>
        </p:nvSpPr>
        <p:spPr/>
        <p:txBody>
          <a:bodyPr/>
          <a:lstStyle/>
          <a:p>
            <a:pPr marL="0" indent="0">
              <a:buNone/>
            </a:pPr>
            <a:r>
              <a:rPr lang="en-US"/>
              <a:t>Step 7: Turn off electrolyzer, disconnect pipe from valve, remove capsule, and weigh again.  </a:t>
            </a:r>
          </a:p>
        </p:txBody>
      </p:sp>
      <p:pic>
        <p:nvPicPr>
          <p:cNvPr id="5" name="Picture 4" descr="A picture containing text, floor, indoor, table&#10;&#10;Description automatically generated">
            <a:extLst>
              <a:ext uri="{FF2B5EF4-FFF2-40B4-BE49-F238E27FC236}">
                <a16:creationId xmlns:a16="http://schemas.microsoft.com/office/drawing/2014/main" id="{7B8E5ADB-86B7-7295-80AD-1D4E98255B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187" r="1671" b="53329"/>
          <a:stretch/>
        </p:blipFill>
        <p:spPr>
          <a:xfrm>
            <a:off x="178244" y="3489619"/>
            <a:ext cx="10955921" cy="1962466"/>
          </a:xfrm>
          <a:prstGeom prst="rect">
            <a:avLst/>
          </a:prstGeom>
          <a:ln w="28575">
            <a:solidFill>
              <a:schemeClr val="tx1"/>
            </a:solidFill>
          </a:ln>
        </p:spPr>
      </p:pic>
    </p:spTree>
    <p:extLst>
      <p:ext uri="{BB962C8B-B14F-4D97-AF65-F5344CB8AC3E}">
        <p14:creationId xmlns:p14="http://schemas.microsoft.com/office/powerpoint/2010/main" val="3938746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3232-B4C7-F0AF-A67A-32D1FBE2190A}"/>
              </a:ext>
            </a:extLst>
          </p:cNvPr>
          <p:cNvSpPr>
            <a:spLocks noGrp="1"/>
          </p:cNvSpPr>
          <p:nvPr>
            <p:ph type="title"/>
          </p:nvPr>
        </p:nvSpPr>
        <p:spPr>
          <a:xfrm>
            <a:off x="4229141" y="18837"/>
            <a:ext cx="3389954" cy="961020"/>
          </a:xfrm>
        </p:spPr>
        <p:txBody>
          <a:bodyPr/>
          <a:lstStyle/>
          <a:p>
            <a:r>
              <a:rPr lang="en-US">
                <a:solidFill>
                  <a:srgbClr val="1B3E8A"/>
                </a:solidFill>
                <a:latin typeface="Cooper Black" panose="0208090404030B020404" pitchFamily="18" charset="0"/>
              </a:rPr>
              <a:t>Agenda</a:t>
            </a:r>
          </a:p>
        </p:txBody>
      </p:sp>
      <p:sp>
        <p:nvSpPr>
          <p:cNvPr id="3" name="Slide Number Placeholder 23">
            <a:extLst>
              <a:ext uri="{FF2B5EF4-FFF2-40B4-BE49-F238E27FC236}">
                <a16:creationId xmlns:a16="http://schemas.microsoft.com/office/drawing/2014/main" id="{6669C49D-DB2F-46A9-0F06-62264BBD18D2}"/>
              </a:ext>
            </a:extLst>
          </p:cNvPr>
          <p:cNvSpPr>
            <a:spLocks noGrp="1"/>
          </p:cNvSpPr>
          <p:nvPr>
            <p:ph type="sldNum" sz="quarter" idx="12"/>
          </p:nvPr>
        </p:nvSpPr>
        <p:spPr>
          <a:xfrm>
            <a:off x="9446271" y="6483039"/>
            <a:ext cx="2743200" cy="365125"/>
          </a:xfrm>
        </p:spPr>
        <p:txBody>
          <a:bodyPr/>
          <a:lstStyle/>
          <a:p>
            <a:fld id="{330EA680-D336-4FF7-8B7A-9848BB0A1C32}" type="slidenum">
              <a:rPr lang="en-US" smtClean="0">
                <a:solidFill>
                  <a:schemeClr val="tx1"/>
                </a:solidFill>
              </a:rPr>
              <a:t>3</a:t>
            </a:fld>
            <a:endParaRPr lang="en-US">
              <a:solidFill>
                <a:schemeClr val="tx1"/>
              </a:solidFill>
            </a:endParaRPr>
          </a:p>
        </p:txBody>
      </p:sp>
      <p:pic>
        <p:nvPicPr>
          <p:cNvPr id="12" name="Picture 11" descr="Icon&#10;&#10;Description automatically generated">
            <a:extLst>
              <a:ext uri="{FF2B5EF4-FFF2-40B4-BE49-F238E27FC236}">
                <a16:creationId xmlns:a16="http://schemas.microsoft.com/office/drawing/2014/main" id="{CB35BC41-ADCB-C148-0A34-9935A9F5B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graphicFrame>
        <p:nvGraphicFramePr>
          <p:cNvPr id="13" name="Diagram 12">
            <a:extLst>
              <a:ext uri="{FF2B5EF4-FFF2-40B4-BE49-F238E27FC236}">
                <a16:creationId xmlns:a16="http://schemas.microsoft.com/office/drawing/2014/main" id="{ADBF278D-F7DF-A35D-62F6-8A02B56E5EC2}"/>
              </a:ext>
            </a:extLst>
          </p:cNvPr>
          <p:cNvGraphicFramePr/>
          <p:nvPr>
            <p:extLst>
              <p:ext uri="{D42A27DB-BD31-4B8C-83A1-F6EECF244321}">
                <p14:modId xmlns:p14="http://schemas.microsoft.com/office/powerpoint/2010/main" val="1904080502"/>
              </p:ext>
            </p:extLst>
          </p:nvPr>
        </p:nvGraphicFramePr>
        <p:xfrm>
          <a:off x="243191" y="1916349"/>
          <a:ext cx="11682920" cy="36770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aphic 5" descr="Badge Question Mark with solid fill">
            <a:extLst>
              <a:ext uri="{FF2B5EF4-FFF2-40B4-BE49-F238E27FC236}">
                <a16:creationId xmlns:a16="http://schemas.microsoft.com/office/drawing/2014/main" id="{7F4A5417-02FF-51C3-8AC3-6A51491EC31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9760" y="3310308"/>
            <a:ext cx="750230" cy="732087"/>
          </a:xfrm>
          <a:prstGeom prst="rect">
            <a:avLst/>
          </a:prstGeom>
        </p:spPr>
      </p:pic>
      <p:pic>
        <p:nvPicPr>
          <p:cNvPr id="8" name="Graphic 7" descr="Bar chart with solid fill">
            <a:extLst>
              <a:ext uri="{FF2B5EF4-FFF2-40B4-BE49-F238E27FC236}">
                <a16:creationId xmlns:a16="http://schemas.microsoft.com/office/drawing/2014/main" id="{A902301C-B99E-F791-DA9E-089BB93D1F1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8919" y="3538908"/>
            <a:ext cx="664461" cy="673532"/>
          </a:xfrm>
          <a:prstGeom prst="rect">
            <a:avLst/>
          </a:prstGeom>
        </p:spPr>
      </p:pic>
      <p:pic>
        <p:nvPicPr>
          <p:cNvPr id="11" name="Graphic 10" descr="Megaphone with solid fill">
            <a:extLst>
              <a:ext uri="{FF2B5EF4-FFF2-40B4-BE49-F238E27FC236}">
                <a16:creationId xmlns:a16="http://schemas.microsoft.com/office/drawing/2014/main" id="{DADDC1B7-45E8-9103-CAE0-A7D94971DE6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72988" y="3469046"/>
            <a:ext cx="646318" cy="646318"/>
          </a:xfrm>
          <a:prstGeom prst="rect">
            <a:avLst/>
          </a:prstGeom>
        </p:spPr>
      </p:pic>
      <p:pic>
        <p:nvPicPr>
          <p:cNvPr id="5" name="Graphic 4" descr="Clipboard Checked with solid fill">
            <a:extLst>
              <a:ext uri="{FF2B5EF4-FFF2-40B4-BE49-F238E27FC236}">
                <a16:creationId xmlns:a16="http://schemas.microsoft.com/office/drawing/2014/main" id="{274F1601-557C-3002-89E2-7793E3D91C4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279581" y="3469046"/>
            <a:ext cx="656617" cy="656617"/>
          </a:xfrm>
          <a:prstGeom prst="rect">
            <a:avLst/>
          </a:prstGeom>
        </p:spPr>
      </p:pic>
      <p:pic>
        <p:nvPicPr>
          <p:cNvPr id="7" name="Graphic 6" descr="Race Flag with solid fill">
            <a:extLst>
              <a:ext uri="{FF2B5EF4-FFF2-40B4-BE49-F238E27FC236}">
                <a16:creationId xmlns:a16="http://schemas.microsoft.com/office/drawing/2014/main" id="{459F24DF-ECA1-31CF-F820-4EA764A1EFC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70538" y="3356501"/>
            <a:ext cx="656617" cy="656617"/>
          </a:xfrm>
          <a:prstGeom prst="rect">
            <a:avLst/>
          </a:prstGeom>
        </p:spPr>
      </p:pic>
      <p:pic>
        <p:nvPicPr>
          <p:cNvPr id="14" name="Graphic 13" descr="Network diagram with solid fill">
            <a:extLst>
              <a:ext uri="{FF2B5EF4-FFF2-40B4-BE49-F238E27FC236}">
                <a16:creationId xmlns:a16="http://schemas.microsoft.com/office/drawing/2014/main" id="{31E5E1D1-C5C3-2DB0-C6E1-2BAB5740D0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54865" y="3319833"/>
            <a:ext cx="646318" cy="646318"/>
          </a:xfrm>
          <a:prstGeom prst="rect">
            <a:avLst/>
          </a:prstGeom>
        </p:spPr>
      </p:pic>
      <p:pic>
        <p:nvPicPr>
          <p:cNvPr id="16" name="Graphic 15" descr="Warning with solid fill">
            <a:extLst>
              <a:ext uri="{FF2B5EF4-FFF2-40B4-BE49-F238E27FC236}">
                <a16:creationId xmlns:a16="http://schemas.microsoft.com/office/drawing/2014/main" id="{FFBC2AF3-8701-37BE-3E78-D7FEEF3DEF2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36578" y="3310308"/>
            <a:ext cx="646318" cy="646318"/>
          </a:xfrm>
          <a:prstGeom prst="rect">
            <a:avLst/>
          </a:prstGeom>
        </p:spPr>
      </p:pic>
    </p:spTree>
    <p:extLst>
      <p:ext uri="{BB962C8B-B14F-4D97-AF65-F5344CB8AC3E}">
        <p14:creationId xmlns:p14="http://schemas.microsoft.com/office/powerpoint/2010/main" val="844706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C36F-7BB7-AC4F-EFFD-5DED0C7B39AD}"/>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0566421D-DC98-F4CF-B372-CC1477D5973C}"/>
              </a:ext>
            </a:extLst>
          </p:cNvPr>
          <p:cNvSpPr>
            <a:spLocks noGrp="1"/>
          </p:cNvSpPr>
          <p:nvPr>
            <p:ph idx="1"/>
          </p:nvPr>
        </p:nvSpPr>
        <p:spPr/>
        <p:txBody>
          <a:bodyPr/>
          <a:lstStyle/>
          <a:p>
            <a:pPr marL="0" indent="0">
              <a:buNone/>
            </a:pPr>
            <a:r>
              <a:rPr lang="en-US"/>
              <a:t>Step 8: Reload capsule into pipe. </a:t>
            </a:r>
          </a:p>
          <a:p>
            <a:pPr marL="0" indent="0">
              <a:buNone/>
            </a:pPr>
            <a:r>
              <a:rPr lang="en-US"/>
              <a:t>Step 9: Run another flush.</a:t>
            </a:r>
          </a:p>
        </p:txBody>
      </p:sp>
      <p:pic>
        <p:nvPicPr>
          <p:cNvPr id="7" name="Picture 6" descr="A picture containing text, items&#10;&#10;Description automatically generated">
            <a:extLst>
              <a:ext uri="{FF2B5EF4-FFF2-40B4-BE49-F238E27FC236}">
                <a16:creationId xmlns:a16="http://schemas.microsoft.com/office/drawing/2014/main" id="{7E67713D-0364-7EB9-8791-3D6DB9B8CD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5" t="43000" r="1136" b="21618"/>
          <a:stretch/>
        </p:blipFill>
        <p:spPr>
          <a:xfrm>
            <a:off x="546847" y="3429000"/>
            <a:ext cx="10219765" cy="2747963"/>
          </a:xfrm>
          <a:prstGeom prst="rect">
            <a:avLst/>
          </a:prstGeom>
          <a:ln w="28575">
            <a:solidFill>
              <a:schemeClr val="tx1"/>
            </a:solidFill>
          </a:ln>
        </p:spPr>
      </p:pic>
    </p:spTree>
    <p:extLst>
      <p:ext uri="{BB962C8B-B14F-4D97-AF65-F5344CB8AC3E}">
        <p14:creationId xmlns:p14="http://schemas.microsoft.com/office/powerpoint/2010/main" val="521105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8E07-DF23-6152-B4BD-4EA70BAD375A}"/>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1F34205C-837C-DA09-A89B-08BB496D0E34}"/>
              </a:ext>
            </a:extLst>
          </p:cNvPr>
          <p:cNvSpPr>
            <a:spLocks noGrp="1"/>
          </p:cNvSpPr>
          <p:nvPr>
            <p:ph idx="1"/>
          </p:nvPr>
        </p:nvSpPr>
        <p:spPr/>
        <p:txBody>
          <a:bodyPr/>
          <a:lstStyle/>
          <a:p>
            <a:pPr marL="0" indent="0">
              <a:buNone/>
            </a:pPr>
            <a:r>
              <a:rPr lang="en-US"/>
              <a:t>Step 10: Close both valves and turn on the heating element.</a:t>
            </a:r>
          </a:p>
        </p:txBody>
      </p:sp>
      <p:pic>
        <p:nvPicPr>
          <p:cNvPr id="8" name="Picture 7" descr="A picture containing text&#10;&#10;Description automatically generated">
            <a:extLst>
              <a:ext uri="{FF2B5EF4-FFF2-40B4-BE49-F238E27FC236}">
                <a16:creationId xmlns:a16="http://schemas.microsoft.com/office/drawing/2014/main" id="{E4EB4EF5-07CC-8038-B995-52C8E37544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 t="30006" r="18" b="8639"/>
          <a:stretch/>
        </p:blipFill>
        <p:spPr>
          <a:xfrm>
            <a:off x="1335741" y="2761129"/>
            <a:ext cx="8718391" cy="4016188"/>
          </a:xfrm>
          <a:prstGeom prst="rect">
            <a:avLst/>
          </a:prstGeom>
          <a:ln w="28575">
            <a:solidFill>
              <a:schemeClr val="tx1"/>
            </a:solidFill>
          </a:ln>
        </p:spPr>
      </p:pic>
    </p:spTree>
    <p:extLst>
      <p:ext uri="{BB962C8B-B14F-4D97-AF65-F5344CB8AC3E}">
        <p14:creationId xmlns:p14="http://schemas.microsoft.com/office/powerpoint/2010/main" val="189013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A0E1-E026-D181-2B62-4776A3327937}"/>
              </a:ext>
            </a:extLst>
          </p:cNvPr>
          <p:cNvSpPr>
            <a:spLocks noGrp="1"/>
          </p:cNvSpPr>
          <p:nvPr>
            <p:ph type="title"/>
          </p:nvPr>
        </p:nvSpPr>
        <p:spPr/>
        <p:txBody>
          <a:bodyPr/>
          <a:lstStyle/>
          <a:p>
            <a:r>
              <a:rPr lang="en-US"/>
              <a:t>Concept of Operations</a:t>
            </a:r>
          </a:p>
        </p:txBody>
      </p:sp>
      <p:sp>
        <p:nvSpPr>
          <p:cNvPr id="3" name="Content Placeholder 2">
            <a:extLst>
              <a:ext uri="{FF2B5EF4-FFF2-40B4-BE49-F238E27FC236}">
                <a16:creationId xmlns:a16="http://schemas.microsoft.com/office/drawing/2014/main" id="{31AB41B2-F032-8BF7-12E6-03A5D3CAF858}"/>
              </a:ext>
            </a:extLst>
          </p:cNvPr>
          <p:cNvSpPr>
            <a:spLocks noGrp="1"/>
          </p:cNvSpPr>
          <p:nvPr>
            <p:ph idx="1"/>
          </p:nvPr>
        </p:nvSpPr>
        <p:spPr/>
        <p:txBody>
          <a:bodyPr/>
          <a:lstStyle/>
          <a:p>
            <a:pPr marL="0" indent="0">
              <a:buNone/>
            </a:pPr>
            <a:r>
              <a:rPr lang="en-US"/>
              <a:t>Step 11: Once the capsule reaches 300°C, slowly open the valve to the fuel cell. Start a timer to measure how long the fuel cell light stays on. </a:t>
            </a:r>
          </a:p>
        </p:txBody>
      </p:sp>
      <p:pic>
        <p:nvPicPr>
          <p:cNvPr id="12" name="Picture 11" descr="A picture containing text, wall, indoor, items&#10;&#10;Description automatically generated">
            <a:extLst>
              <a:ext uri="{FF2B5EF4-FFF2-40B4-BE49-F238E27FC236}">
                <a16:creationId xmlns:a16="http://schemas.microsoft.com/office/drawing/2014/main" id="{D693B643-7DE9-0A14-E1E7-B02B0940683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 t="38730" r="6405" b="28677"/>
          <a:stretch/>
        </p:blipFill>
        <p:spPr>
          <a:xfrm>
            <a:off x="588281" y="3684494"/>
            <a:ext cx="10060109" cy="2627405"/>
          </a:xfrm>
          <a:prstGeom prst="rect">
            <a:avLst/>
          </a:prstGeom>
          <a:ln w="28575">
            <a:solidFill>
              <a:schemeClr val="tx1"/>
            </a:solidFill>
          </a:ln>
        </p:spPr>
      </p:pic>
    </p:spTree>
    <p:extLst>
      <p:ext uri="{BB962C8B-B14F-4D97-AF65-F5344CB8AC3E}">
        <p14:creationId xmlns:p14="http://schemas.microsoft.com/office/powerpoint/2010/main" val="1155033586"/>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rmAutofit/>
          </a:bodyPr>
          <a:lstStyle/>
          <a:p>
            <a:pPr algn="l"/>
            <a:r>
              <a:rPr lang="en-US" sz="4000">
                <a:solidFill>
                  <a:srgbClr val="1B3E8A"/>
                </a:solidFill>
                <a:latin typeface="Cooper Black"/>
              </a:rPr>
              <a:t>Verification Tests</a:t>
            </a:r>
            <a:endParaRPr lang="en-US" sz="4000">
              <a:solidFill>
                <a:schemeClr val="tx2"/>
              </a:solidFill>
              <a:latin typeface="Cooper Black"/>
            </a:endParaRP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3358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A0836-F0FB-C2D3-4DD0-487DAFDF55D7}"/>
              </a:ext>
            </a:extLst>
          </p:cNvPr>
          <p:cNvSpPr>
            <a:spLocks noGrp="1"/>
          </p:cNvSpPr>
          <p:nvPr>
            <p:ph type="title"/>
          </p:nvPr>
        </p:nvSpPr>
        <p:spPr>
          <a:xfrm>
            <a:off x="713913" y="374892"/>
            <a:ext cx="10515600" cy="1325563"/>
          </a:xfrm>
        </p:spPr>
        <p:txBody>
          <a:bodyPr/>
          <a:lstStyle/>
          <a:p>
            <a:r>
              <a:rPr lang="en-US"/>
              <a:t>Production Rate</a:t>
            </a:r>
          </a:p>
        </p:txBody>
      </p:sp>
      <p:sp>
        <p:nvSpPr>
          <p:cNvPr id="3" name="TextBox 2">
            <a:extLst>
              <a:ext uri="{FF2B5EF4-FFF2-40B4-BE49-F238E27FC236}">
                <a16:creationId xmlns:a16="http://schemas.microsoft.com/office/drawing/2014/main" id="{249FBE09-82F4-4A76-76E3-215029CA8A85}"/>
              </a:ext>
            </a:extLst>
          </p:cNvPr>
          <p:cNvSpPr txBox="1"/>
          <p:nvPr/>
        </p:nvSpPr>
        <p:spPr>
          <a:xfrm>
            <a:off x="891466" y="2442701"/>
            <a:ext cx="4298524" cy="1200329"/>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1.1.1</a:t>
            </a:r>
          </a:p>
          <a:p>
            <a:pPr algn="ctr"/>
            <a:r>
              <a:rPr lang="en-US"/>
              <a:t>“</a:t>
            </a:r>
            <a:r>
              <a:rPr lang="en-US" sz="1800">
                <a:effectLst/>
                <a:ea typeface="Calibri" panose="020F0502020204030204" pitchFamily="34" charset="0"/>
                <a:cs typeface="Times New Roman" panose="02020603050405020304" pitchFamily="18" charset="0"/>
              </a:rPr>
              <a:t>The system must produce enough hydrogen to get the fuel cell to steady state and then run for 10 minutes at 1 watt.”</a:t>
            </a:r>
            <a:endParaRPr lang="en-US" sz="1800">
              <a:effectLst/>
              <a:ea typeface="Calibri" panose="020F0502020204030204" pitchFamily="34" charset="0"/>
              <a:cs typeface="Arial" panose="020B0604020202020204" pitchFamily="34" charset="0"/>
            </a:endParaRPr>
          </a:p>
        </p:txBody>
      </p:sp>
      <p:pic>
        <p:nvPicPr>
          <p:cNvPr id="9" name="Picture 8" descr="A picture containing indoor&#10;&#10;Description automatically generated">
            <a:extLst>
              <a:ext uri="{FF2B5EF4-FFF2-40B4-BE49-F238E27FC236}">
                <a16:creationId xmlns:a16="http://schemas.microsoft.com/office/drawing/2014/main" id="{360A0016-2AC7-AFE6-60A4-6718636574CD}"/>
              </a:ext>
            </a:extLst>
          </p:cNvPr>
          <p:cNvPicPr>
            <a:picLocks noChangeAspect="1"/>
          </p:cNvPicPr>
          <p:nvPr/>
        </p:nvPicPr>
        <p:blipFill rotWithShape="1">
          <a:blip r:embed="rId4">
            <a:extLst>
              <a:ext uri="{28A0092B-C50C-407E-A947-70E740481C1C}">
                <a14:useLocalDpi xmlns:a14="http://schemas.microsoft.com/office/drawing/2010/main" val="0"/>
              </a:ext>
            </a:extLst>
          </a:blip>
          <a:srcRect t="9659" b="23810"/>
          <a:stretch/>
        </p:blipFill>
        <p:spPr>
          <a:xfrm>
            <a:off x="5763597" y="1489451"/>
            <a:ext cx="5143500" cy="4562671"/>
          </a:xfrm>
          <a:prstGeom prst="rect">
            <a:avLst/>
          </a:prstGeom>
          <a:noFill/>
          <a:ln w="28575">
            <a:solidFill>
              <a:schemeClr val="tx1"/>
            </a:solidFill>
          </a:ln>
        </p:spPr>
      </p:pic>
      <p:pic>
        <p:nvPicPr>
          <p:cNvPr id="4" name="Graphic 3" descr="Checkbox Checked with solid fill">
            <a:extLst>
              <a:ext uri="{FF2B5EF4-FFF2-40B4-BE49-F238E27FC236}">
                <a16:creationId xmlns:a16="http://schemas.microsoft.com/office/drawing/2014/main" id="{287F14B4-EDFD-C91A-0D81-E455744BCB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90715" y="3706667"/>
            <a:ext cx="900025" cy="900025"/>
          </a:xfrm>
          <a:prstGeom prst="rect">
            <a:avLst/>
          </a:prstGeom>
        </p:spPr>
      </p:pic>
    </p:spTree>
    <p:extLst>
      <p:ext uri="{BB962C8B-B14F-4D97-AF65-F5344CB8AC3E}">
        <p14:creationId xmlns:p14="http://schemas.microsoft.com/office/powerpoint/2010/main" val="3680799721"/>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G_8030_MOV_AdobeExpress">
            <a:hlinkClick r:id="" action="ppaction://media"/>
            <a:extLst>
              <a:ext uri="{FF2B5EF4-FFF2-40B4-BE49-F238E27FC236}">
                <a16:creationId xmlns:a16="http://schemas.microsoft.com/office/drawing/2014/main" id="{9268B8FA-5B9E-00D6-E249-F5F6FD459D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474DB44-11CB-9F47-FFF5-D6D3F1422C1F}"/>
              </a:ext>
            </a:extLst>
          </p:cNvPr>
          <p:cNvSpPr txBox="1"/>
          <p:nvPr/>
        </p:nvSpPr>
        <p:spPr>
          <a:xfrm>
            <a:off x="11116639" y="6267236"/>
            <a:ext cx="1181528" cy="707886"/>
          </a:xfrm>
          <a:prstGeom prst="rect">
            <a:avLst/>
          </a:prstGeom>
          <a:noFill/>
        </p:spPr>
        <p:txBody>
          <a:bodyPr wrap="square" rtlCol="0">
            <a:spAutoFit/>
          </a:bodyPr>
          <a:lstStyle/>
          <a:p>
            <a:r>
              <a:rPr lang="en-US" sz="4000" b="1"/>
              <a:t>0.5x</a:t>
            </a:r>
          </a:p>
        </p:txBody>
      </p:sp>
    </p:spTree>
    <p:extLst>
      <p:ext uri="{BB962C8B-B14F-4D97-AF65-F5344CB8AC3E}">
        <p14:creationId xmlns:p14="http://schemas.microsoft.com/office/powerpoint/2010/main" val="340040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0DD4-11F4-530D-1B31-72CF9C3FAB0A}"/>
              </a:ext>
            </a:extLst>
          </p:cNvPr>
          <p:cNvSpPr>
            <a:spLocks noGrp="1"/>
          </p:cNvSpPr>
          <p:nvPr>
            <p:ph type="title"/>
          </p:nvPr>
        </p:nvSpPr>
        <p:spPr/>
        <p:txBody>
          <a:bodyPr/>
          <a:lstStyle/>
          <a:p>
            <a:r>
              <a:rPr lang="en-US"/>
              <a:t>Material Storage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205D219-F9B8-3FCE-9822-26DA9C6F1860}"/>
                  </a:ext>
                </a:extLst>
              </p:cNvPr>
              <p:cNvSpPr txBox="1"/>
              <p:nvPr/>
            </p:nvSpPr>
            <p:spPr>
              <a:xfrm>
                <a:off x="3316942" y="1900520"/>
                <a:ext cx="2224731" cy="707886"/>
              </a:xfrm>
              <a:prstGeom prst="rect">
                <a:avLst/>
              </a:prstGeom>
              <a:noFill/>
              <a:ln w="28575">
                <a:solidFill>
                  <a:schemeClr val="tx1"/>
                </a:solidFill>
              </a:ln>
            </p:spPr>
            <p:txBody>
              <a:bodyPr wrap="square" rtlCol="0">
                <a:spAutoFit/>
              </a:bodyPr>
              <a:lstStyle/>
              <a:p>
                <a:pPr algn="ctr"/>
                <a:r>
                  <a:rPr lang="en-US" sz="2000"/>
                  <a:t>Starting Mass: </a:t>
                </a:r>
                <a14:m>
                  <m:oMath xmlns:m="http://schemas.openxmlformats.org/officeDocument/2006/math">
                    <m:r>
                      <a:rPr lang="en-US" sz="2000" b="0" i="1" smtClean="0">
                        <a:latin typeface="Cambria Math" panose="02040503050406030204" pitchFamily="18" charset="0"/>
                      </a:rPr>
                      <m:t>37.294(</m:t>
                    </m:r>
                    <m:r>
                      <a:rPr lang="en-US" sz="2000" b="0" i="1" smtClean="0">
                        <a:latin typeface="Cambria Math" panose="02040503050406030204" pitchFamily="18" charset="0"/>
                      </a:rPr>
                      <m:t>𝑔</m:t>
                    </m:r>
                    <m:r>
                      <a:rPr lang="en-US" sz="2000" b="0" i="1" smtClean="0">
                        <a:latin typeface="Cambria Math" panose="02040503050406030204" pitchFamily="18" charset="0"/>
                      </a:rPr>
                      <m:t>)</m:t>
                    </m:r>
                  </m:oMath>
                </a14:m>
                <a:endParaRPr lang="en-US" sz="2000"/>
              </a:p>
            </p:txBody>
          </p:sp>
        </mc:Choice>
        <mc:Fallback>
          <p:sp>
            <p:nvSpPr>
              <p:cNvPr id="3" name="TextBox 2">
                <a:extLst>
                  <a:ext uri="{FF2B5EF4-FFF2-40B4-BE49-F238E27FC236}">
                    <a16:creationId xmlns:a16="http://schemas.microsoft.com/office/drawing/2014/main" id="{6205D219-F9B8-3FCE-9822-26DA9C6F1860}"/>
                  </a:ext>
                </a:extLst>
              </p:cNvPr>
              <p:cNvSpPr txBox="1">
                <a:spLocks noRot="1" noChangeAspect="1" noMove="1" noResize="1" noEditPoints="1" noAdjustHandles="1" noChangeArrowheads="1" noChangeShapeType="1" noTextEdit="1"/>
              </p:cNvSpPr>
              <p:nvPr/>
            </p:nvSpPr>
            <p:spPr>
              <a:xfrm>
                <a:off x="3316942" y="1900520"/>
                <a:ext cx="2224731" cy="707886"/>
              </a:xfrm>
              <a:prstGeom prst="rect">
                <a:avLst/>
              </a:prstGeom>
              <a:blipFill>
                <a:blip r:embed="rId3"/>
                <a:stretch>
                  <a:fillRect t="-3306" b="-4959"/>
                </a:stretch>
              </a:blipFill>
              <a:ln w="28575">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3FED914-D681-33C7-C2F3-CB029C1B96EB}"/>
                  </a:ext>
                </a:extLst>
              </p:cNvPr>
              <p:cNvSpPr txBox="1"/>
              <p:nvPr/>
            </p:nvSpPr>
            <p:spPr>
              <a:xfrm>
                <a:off x="3316942" y="4394960"/>
                <a:ext cx="2224731" cy="707886"/>
              </a:xfrm>
              <a:prstGeom prst="rect">
                <a:avLst/>
              </a:prstGeom>
              <a:noFill/>
              <a:ln w="28575">
                <a:solidFill>
                  <a:schemeClr val="tx1"/>
                </a:solidFill>
              </a:ln>
            </p:spPr>
            <p:txBody>
              <a:bodyPr wrap="square" rtlCol="0">
                <a:spAutoFit/>
              </a:bodyPr>
              <a:lstStyle/>
              <a:p>
                <a:pPr algn="ctr"/>
                <a:r>
                  <a:rPr lang="en-US" sz="2000"/>
                  <a:t>Ending Mass: </a:t>
                </a:r>
                <a14:m>
                  <m:oMath xmlns:m="http://schemas.openxmlformats.org/officeDocument/2006/math">
                    <m:r>
                      <a:rPr lang="en-US" sz="2000" b="0" i="1" smtClean="0">
                        <a:latin typeface="Cambria Math" panose="02040503050406030204" pitchFamily="18" charset="0"/>
                      </a:rPr>
                      <m:t>37.314(</m:t>
                    </m:r>
                    <m:r>
                      <a:rPr lang="en-US" sz="2000" b="0" i="1" smtClean="0">
                        <a:latin typeface="Cambria Math" panose="02040503050406030204" pitchFamily="18" charset="0"/>
                      </a:rPr>
                      <m:t>𝑔</m:t>
                    </m:r>
                    <m:r>
                      <a:rPr lang="en-US" sz="2000" b="0" i="1" smtClean="0">
                        <a:latin typeface="Cambria Math" panose="02040503050406030204" pitchFamily="18" charset="0"/>
                      </a:rPr>
                      <m:t>)</m:t>
                    </m:r>
                  </m:oMath>
                </a14:m>
                <a:endParaRPr lang="en-US" sz="2000"/>
              </a:p>
            </p:txBody>
          </p:sp>
        </mc:Choice>
        <mc:Fallback>
          <p:sp>
            <p:nvSpPr>
              <p:cNvPr id="4" name="TextBox 3">
                <a:extLst>
                  <a:ext uri="{FF2B5EF4-FFF2-40B4-BE49-F238E27FC236}">
                    <a16:creationId xmlns:a16="http://schemas.microsoft.com/office/drawing/2014/main" id="{B3FED914-D681-33C7-C2F3-CB029C1B96EB}"/>
                  </a:ext>
                </a:extLst>
              </p:cNvPr>
              <p:cNvSpPr txBox="1">
                <a:spLocks noRot="1" noChangeAspect="1" noMove="1" noResize="1" noEditPoints="1" noAdjustHandles="1" noChangeArrowheads="1" noChangeShapeType="1" noTextEdit="1"/>
              </p:cNvSpPr>
              <p:nvPr/>
            </p:nvSpPr>
            <p:spPr>
              <a:xfrm>
                <a:off x="3316942" y="4394960"/>
                <a:ext cx="2224731" cy="707886"/>
              </a:xfrm>
              <a:prstGeom prst="rect">
                <a:avLst/>
              </a:prstGeom>
              <a:blipFill>
                <a:blip r:embed="rId4"/>
                <a:stretch>
                  <a:fillRect t="-3306" b="-4959"/>
                </a:stretch>
              </a:blipFill>
              <a:ln w="28575">
                <a:solidFill>
                  <a:schemeClr val="tx1"/>
                </a:solidFill>
              </a:ln>
            </p:spPr>
            <p:txBody>
              <a:bodyPr/>
              <a:lstStyle/>
              <a:p>
                <a:r>
                  <a:rPr lang="en-US">
                    <a:noFill/>
                  </a:rPr>
                  <a:t> </a:t>
                </a:r>
              </a:p>
            </p:txBody>
          </p:sp>
        </mc:Fallback>
      </mc:AlternateContent>
      <p:sp>
        <p:nvSpPr>
          <p:cNvPr id="8" name="Arrow: Down 7">
            <a:extLst>
              <a:ext uri="{FF2B5EF4-FFF2-40B4-BE49-F238E27FC236}">
                <a16:creationId xmlns:a16="http://schemas.microsoft.com/office/drawing/2014/main" id="{3194CD2B-3097-9E46-1934-BD6E0D25D492}"/>
              </a:ext>
            </a:extLst>
          </p:cNvPr>
          <p:cNvSpPr/>
          <p:nvPr/>
        </p:nvSpPr>
        <p:spPr>
          <a:xfrm>
            <a:off x="4100859" y="2741770"/>
            <a:ext cx="691271" cy="4818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C98E02-D94F-58CD-38A6-980E7AF6FBE9}"/>
              </a:ext>
            </a:extLst>
          </p:cNvPr>
          <p:cNvSpPr txBox="1"/>
          <p:nvPr/>
        </p:nvSpPr>
        <p:spPr>
          <a:xfrm>
            <a:off x="2261898" y="3273770"/>
            <a:ext cx="4511679" cy="400110"/>
          </a:xfrm>
          <a:prstGeom prst="rect">
            <a:avLst/>
          </a:prstGeom>
          <a:noFill/>
        </p:spPr>
        <p:txBody>
          <a:bodyPr wrap="square" rtlCol="0">
            <a:spAutoFit/>
          </a:bodyPr>
          <a:lstStyle/>
          <a:p>
            <a:pPr algn="ctr"/>
            <a:r>
              <a:rPr lang="en-US" sz="2000"/>
              <a:t>Ran the electrolyzer for 30 minutes.</a:t>
            </a:r>
          </a:p>
        </p:txBody>
      </p:sp>
      <p:sp>
        <p:nvSpPr>
          <p:cNvPr id="12" name="Arrow: Down 11">
            <a:extLst>
              <a:ext uri="{FF2B5EF4-FFF2-40B4-BE49-F238E27FC236}">
                <a16:creationId xmlns:a16="http://schemas.microsoft.com/office/drawing/2014/main" id="{3DD21DDF-9E32-622D-5B75-2CE730B86FAC}"/>
              </a:ext>
            </a:extLst>
          </p:cNvPr>
          <p:cNvSpPr/>
          <p:nvPr/>
        </p:nvSpPr>
        <p:spPr>
          <a:xfrm>
            <a:off x="4100859" y="3755472"/>
            <a:ext cx="691271" cy="4818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4" descr="A picture containing text, indoor&#10;&#10;Description automatically generated">
            <a:extLst>
              <a:ext uri="{FF2B5EF4-FFF2-40B4-BE49-F238E27FC236}">
                <a16:creationId xmlns:a16="http://schemas.microsoft.com/office/drawing/2014/main" id="{7E4E12C8-C129-FB2A-4392-D1422CD030FC}"/>
              </a:ext>
            </a:extLst>
          </p:cNvPr>
          <p:cNvPicPr>
            <a:picLocks noChangeAspect="1"/>
          </p:cNvPicPr>
          <p:nvPr/>
        </p:nvPicPr>
        <p:blipFill rotWithShape="1">
          <a:blip r:embed="rId5">
            <a:extLst>
              <a:ext uri="{28A0092B-C50C-407E-A947-70E740481C1C}">
                <a14:useLocalDpi xmlns:a14="http://schemas.microsoft.com/office/drawing/2010/main" val="0"/>
              </a:ext>
            </a:extLst>
          </a:blip>
          <a:srcRect l="52466" t="2934" r="13496" b="294"/>
          <a:stretch/>
        </p:blipFill>
        <p:spPr>
          <a:xfrm rot="5400000">
            <a:off x="7867110" y="667867"/>
            <a:ext cx="1488145" cy="3173192"/>
          </a:xfrm>
          <a:prstGeom prst="rect">
            <a:avLst/>
          </a:prstGeom>
          <a:ln w="28575">
            <a:solidFill>
              <a:schemeClr val="tx1"/>
            </a:solidFill>
          </a:ln>
        </p:spPr>
      </p:pic>
      <p:pic>
        <p:nvPicPr>
          <p:cNvPr id="17" name="Picture 16" descr="A picture containing text, indoor&#10;&#10;Description automatically generated">
            <a:extLst>
              <a:ext uri="{FF2B5EF4-FFF2-40B4-BE49-F238E27FC236}">
                <a16:creationId xmlns:a16="http://schemas.microsoft.com/office/drawing/2014/main" id="{736EAAB4-ECA9-A8D6-E3BB-3C1355C965E4}"/>
              </a:ext>
            </a:extLst>
          </p:cNvPr>
          <p:cNvPicPr>
            <a:picLocks noChangeAspect="1"/>
          </p:cNvPicPr>
          <p:nvPr/>
        </p:nvPicPr>
        <p:blipFill rotWithShape="1">
          <a:blip r:embed="rId6">
            <a:extLst>
              <a:ext uri="{28A0092B-C50C-407E-A947-70E740481C1C}">
                <a14:useLocalDpi xmlns:a14="http://schemas.microsoft.com/office/drawing/2010/main" val="0"/>
              </a:ext>
            </a:extLst>
          </a:blip>
          <a:srcRect l="42348" r="22479"/>
          <a:stretch/>
        </p:blipFill>
        <p:spPr>
          <a:xfrm rot="5400000">
            <a:off x="7867111" y="3162307"/>
            <a:ext cx="1488143" cy="3173192"/>
          </a:xfrm>
          <a:prstGeom prst="rect">
            <a:avLst/>
          </a:prstGeom>
          <a:ln w="28575">
            <a:solidFill>
              <a:schemeClr val="tx1"/>
            </a:solidFill>
          </a:ln>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A641610-4D00-1EBC-3E90-BA4386499E2F}"/>
                  </a:ext>
                </a:extLst>
              </p:cNvPr>
              <p:cNvSpPr txBox="1"/>
              <p:nvPr/>
            </p:nvSpPr>
            <p:spPr>
              <a:xfrm>
                <a:off x="1984192" y="5917515"/>
                <a:ext cx="7114961"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37.314</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e>
                    </m:d>
                    <m:r>
                      <a:rPr lang="en-US" sz="2400" b="0" i="1" smtClean="0">
                        <a:latin typeface="Cambria Math" panose="02040503050406030204" pitchFamily="18" charset="0"/>
                      </a:rPr>
                      <m:t>−37.294</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𝑔</m:t>
                        </m:r>
                      </m:e>
                    </m:d>
                    <m:r>
                      <a:rPr lang="en-US" sz="2400" b="0" i="1" smtClean="0">
                        <a:latin typeface="Cambria Math" panose="02040503050406030204" pitchFamily="18" charset="0"/>
                      </a:rPr>
                      <m:t>=0.020(</m:t>
                    </m:r>
                    <m:r>
                      <a:rPr lang="en-US" sz="2400" b="0" i="1" smtClean="0">
                        <a:latin typeface="Cambria Math" panose="02040503050406030204" pitchFamily="18" charset="0"/>
                      </a:rPr>
                      <m:t>𝑔</m:t>
                    </m:r>
                    <m:r>
                      <a:rPr lang="en-US" sz="2400" b="0" i="1" smtClean="0">
                        <a:latin typeface="Cambria Math" panose="02040503050406030204" pitchFamily="18" charset="0"/>
                      </a:rPr>
                      <m:t>)</m:t>
                    </m:r>
                  </m:oMath>
                </a14:m>
                <a:r>
                  <a:rPr lang="en-US" sz="2400"/>
                  <a:t> of hydrogen stored</a:t>
                </a:r>
              </a:p>
            </p:txBody>
          </p:sp>
        </mc:Choice>
        <mc:Fallback>
          <p:sp>
            <p:nvSpPr>
              <p:cNvPr id="16" name="TextBox 15">
                <a:extLst>
                  <a:ext uri="{FF2B5EF4-FFF2-40B4-BE49-F238E27FC236}">
                    <a16:creationId xmlns:a16="http://schemas.microsoft.com/office/drawing/2014/main" id="{0A641610-4D00-1EBC-3E90-BA4386499E2F}"/>
                  </a:ext>
                </a:extLst>
              </p:cNvPr>
              <p:cNvSpPr txBox="1">
                <a:spLocks noRot="1" noChangeAspect="1" noMove="1" noResize="1" noEditPoints="1" noAdjustHandles="1" noChangeArrowheads="1" noChangeShapeType="1" noTextEdit="1"/>
              </p:cNvSpPr>
              <p:nvPr/>
            </p:nvSpPr>
            <p:spPr>
              <a:xfrm>
                <a:off x="1984192" y="5917515"/>
                <a:ext cx="7114961" cy="369332"/>
              </a:xfrm>
              <a:prstGeom prst="rect">
                <a:avLst/>
              </a:prstGeom>
              <a:blipFill>
                <a:blip r:embed="rId7"/>
                <a:stretch>
                  <a:fillRect l="-1455" t="-26667" r="-1541" b="-50000"/>
                </a:stretch>
              </a:blipFill>
            </p:spPr>
            <p:txBody>
              <a:bodyPr/>
              <a:lstStyle/>
              <a:p>
                <a:r>
                  <a:rPr lang="en-US">
                    <a:noFill/>
                  </a:rPr>
                  <a:t> </a:t>
                </a:r>
              </a:p>
            </p:txBody>
          </p:sp>
        </mc:Fallback>
      </mc:AlternateContent>
    </p:spTree>
    <p:extLst>
      <p:ext uri="{BB962C8B-B14F-4D97-AF65-F5344CB8AC3E}">
        <p14:creationId xmlns:p14="http://schemas.microsoft.com/office/powerpoint/2010/main" val="3938646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0DAC-B445-2A3C-7FA9-E9B887164F67}"/>
              </a:ext>
            </a:extLst>
          </p:cNvPr>
          <p:cNvSpPr>
            <a:spLocks noGrp="1"/>
          </p:cNvSpPr>
          <p:nvPr>
            <p:ph type="title"/>
          </p:nvPr>
        </p:nvSpPr>
        <p:spPr/>
        <p:txBody>
          <a:bodyPr/>
          <a:lstStyle/>
          <a:p>
            <a:r>
              <a:rPr lang="en-US"/>
              <a:t>Material Capacity</a:t>
            </a:r>
          </a:p>
        </p:txBody>
      </p:sp>
      <p:sp>
        <p:nvSpPr>
          <p:cNvPr id="11" name="TextBox 10">
            <a:extLst>
              <a:ext uri="{FF2B5EF4-FFF2-40B4-BE49-F238E27FC236}">
                <a16:creationId xmlns:a16="http://schemas.microsoft.com/office/drawing/2014/main" id="{6F953FCF-6DB2-0DF2-BA6C-B90C12A340C8}"/>
              </a:ext>
            </a:extLst>
          </p:cNvPr>
          <p:cNvSpPr txBox="1"/>
          <p:nvPr/>
        </p:nvSpPr>
        <p:spPr>
          <a:xfrm>
            <a:off x="3471798" y="4483959"/>
            <a:ext cx="3746377" cy="942117"/>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4.4</a:t>
            </a:r>
          </a:p>
          <a:p>
            <a:pPr lvl="0" algn="ctr"/>
            <a:r>
              <a:rPr lang="en-US"/>
              <a:t>“The storage material must have a minimum hydrogen density of 2 </a:t>
            </a:r>
            <a:r>
              <a:rPr lang="en-US" err="1"/>
              <a:t>wt</a:t>
            </a:r>
            <a:r>
              <a:rPr lang="en-US"/>
              <a: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955F46A-2600-6EE1-D2F6-6FD81FAE79DD}"/>
                  </a:ext>
                </a:extLst>
              </p:cNvPr>
              <p:cNvSpPr txBox="1"/>
              <p:nvPr/>
            </p:nvSpPr>
            <p:spPr>
              <a:xfrm>
                <a:off x="1694329" y="1914404"/>
                <a:ext cx="7301317" cy="1969322"/>
              </a:xfrm>
              <a:prstGeom prst="rect">
                <a:avLst/>
              </a:prstGeom>
              <a:noFill/>
            </p:spPr>
            <p:txBody>
              <a:bodyPr wrap="square">
                <a:spAutoFit/>
              </a:bodyPr>
              <a:lstStyle/>
              <a:p>
                <a:pPr marL="0" indent="0" algn="ctr">
                  <a:buNone/>
                </a:pPr>
                <a:r>
                  <a:rPr lang="en-US" sz="2400"/>
                  <a:t>Mass of Stored Hydrogen: 0.020 (g)</a:t>
                </a:r>
              </a:p>
              <a:p>
                <a:pPr marL="0" indent="0" algn="ctr">
                  <a:buNone/>
                </a:pPr>
                <a:r>
                  <a:rPr lang="en-US" sz="2400"/>
                  <a:t>Mass of Material Total: 0.517 (g)</a:t>
                </a:r>
              </a:p>
              <a:p>
                <a:pPr marL="0" indent="0" algn="ctr">
                  <a:buNone/>
                </a:pPr>
                <a:endParaRPr lang="en-US" sz="240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𝑤𝑡</m:t>
                      </m:r>
                      <m:r>
                        <a:rPr lang="en-US" sz="2400" b="0" i="1" smtClean="0">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1</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𝑡𝑜𝑡</m:t>
                              </m:r>
                            </m:sub>
                          </m:sSub>
                        </m:den>
                      </m:f>
                      <m:r>
                        <a:rPr lang="en-US" sz="2400" b="0" i="1" smtClean="0">
                          <a:latin typeface="Cambria Math" panose="02040503050406030204" pitchFamily="18" charset="0"/>
                        </a:rPr>
                        <m:t>100%=</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0.020(</m:t>
                          </m:r>
                          <m:r>
                            <a:rPr lang="en-US" sz="2400" b="0" i="1" smtClean="0">
                              <a:latin typeface="Cambria Math" panose="02040503050406030204" pitchFamily="18" charset="0"/>
                            </a:rPr>
                            <m:t>𝑔</m:t>
                          </m:r>
                          <m:r>
                            <a:rPr lang="en-US" sz="2400" b="0" i="1" smtClean="0">
                              <a:latin typeface="Cambria Math" panose="02040503050406030204" pitchFamily="18" charset="0"/>
                            </a:rPr>
                            <m:t>)</m:t>
                          </m:r>
                        </m:num>
                        <m:den>
                          <m:r>
                            <a:rPr lang="en-US" sz="2400" b="0" i="1" smtClean="0">
                              <a:latin typeface="Cambria Math" panose="02040503050406030204" pitchFamily="18" charset="0"/>
                            </a:rPr>
                            <m:t>0.517(</m:t>
                          </m:r>
                          <m:r>
                            <a:rPr lang="en-US" sz="2400" b="0" i="1" smtClean="0">
                              <a:latin typeface="Cambria Math" panose="02040503050406030204" pitchFamily="18" charset="0"/>
                            </a:rPr>
                            <m:t>𝑔</m:t>
                          </m:r>
                          <m:r>
                            <a:rPr lang="en-US" sz="2400" b="0" i="1" smtClean="0">
                              <a:latin typeface="Cambria Math" panose="02040503050406030204" pitchFamily="18" charset="0"/>
                            </a:rPr>
                            <m:t>)</m:t>
                          </m:r>
                        </m:den>
                      </m:f>
                      <m:r>
                        <a:rPr lang="en-US" sz="2400" b="0" i="0" smtClean="0">
                          <a:latin typeface="Cambria Math" panose="02040503050406030204" pitchFamily="18" charset="0"/>
                        </a:rPr>
                        <m:t>100%=3.87%</m:t>
                      </m:r>
                    </m:oMath>
                  </m:oMathPara>
                </a14:m>
                <a:endParaRPr lang="en-US" sz="2400"/>
              </a:p>
            </p:txBody>
          </p:sp>
        </mc:Choice>
        <mc:Fallback>
          <p:sp>
            <p:nvSpPr>
              <p:cNvPr id="4" name="TextBox 3">
                <a:extLst>
                  <a:ext uri="{FF2B5EF4-FFF2-40B4-BE49-F238E27FC236}">
                    <a16:creationId xmlns:a16="http://schemas.microsoft.com/office/drawing/2014/main" id="{E955F46A-2600-6EE1-D2F6-6FD81FAE79DD}"/>
                  </a:ext>
                </a:extLst>
              </p:cNvPr>
              <p:cNvSpPr txBox="1">
                <a:spLocks noRot="1" noChangeAspect="1" noMove="1" noResize="1" noEditPoints="1" noAdjustHandles="1" noChangeArrowheads="1" noChangeShapeType="1" noTextEdit="1"/>
              </p:cNvSpPr>
              <p:nvPr/>
            </p:nvSpPr>
            <p:spPr>
              <a:xfrm>
                <a:off x="1694329" y="1914404"/>
                <a:ext cx="7301317" cy="1969322"/>
              </a:xfrm>
              <a:prstGeom prst="rect">
                <a:avLst/>
              </a:prstGeom>
              <a:blipFill>
                <a:blip r:embed="rId4"/>
                <a:stretch>
                  <a:fillRect t="-247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7CD3DDB-F79A-79E3-64AA-AB672BCE07C4}"/>
              </a:ext>
            </a:extLst>
          </p:cNvPr>
          <p:cNvSpPr txBox="1"/>
          <p:nvPr/>
        </p:nvSpPr>
        <p:spPr>
          <a:xfrm>
            <a:off x="5283433" y="5588402"/>
            <a:ext cx="1625133" cy="707886"/>
          </a:xfrm>
          <a:prstGeom prst="rect">
            <a:avLst/>
          </a:prstGeom>
          <a:noFill/>
          <a:ln w="38100">
            <a:solidFill>
              <a:srgbClr val="FFC000"/>
            </a:solidFill>
          </a:ln>
        </p:spPr>
        <p:txBody>
          <a:bodyPr wrap="square" rtlCol="0">
            <a:spAutoFit/>
          </a:bodyPr>
          <a:lstStyle/>
          <a:p>
            <a:pPr algn="ctr"/>
            <a:r>
              <a:rPr lang="en-US" sz="2000" b="1"/>
              <a:t>TEST INCOMPLETE</a:t>
            </a:r>
          </a:p>
        </p:txBody>
      </p:sp>
      <p:pic>
        <p:nvPicPr>
          <p:cNvPr id="5" name="Graphic 4" descr="Warning with solid fill">
            <a:extLst>
              <a:ext uri="{FF2B5EF4-FFF2-40B4-BE49-F238E27FC236}">
                <a16:creationId xmlns:a16="http://schemas.microsoft.com/office/drawing/2014/main" id="{0E96E2A8-EF79-91F8-BF09-A6591D8119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32657" y="5647608"/>
            <a:ext cx="716615" cy="716615"/>
          </a:xfrm>
          <a:prstGeom prst="rect">
            <a:avLst/>
          </a:prstGeom>
        </p:spPr>
      </p:pic>
    </p:spTree>
    <p:extLst>
      <p:ext uri="{BB962C8B-B14F-4D97-AF65-F5344CB8AC3E}">
        <p14:creationId xmlns:p14="http://schemas.microsoft.com/office/powerpoint/2010/main" val="256670639"/>
      </p:ext>
    </p:extLst>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1077-111F-3806-260A-974668DD7F82}"/>
              </a:ext>
            </a:extLst>
          </p:cNvPr>
          <p:cNvSpPr>
            <a:spLocks noGrp="1"/>
          </p:cNvSpPr>
          <p:nvPr>
            <p:ph type="title"/>
          </p:nvPr>
        </p:nvSpPr>
        <p:spPr/>
        <p:txBody>
          <a:bodyPr/>
          <a:lstStyle/>
          <a:p>
            <a:r>
              <a:rPr lang="en-US"/>
              <a:t>Material Storage Benefits</a:t>
            </a:r>
          </a:p>
        </p:txBody>
      </p:sp>
      <p:graphicFrame>
        <p:nvGraphicFramePr>
          <p:cNvPr id="10" name="Table 10">
            <a:extLst>
              <a:ext uri="{FF2B5EF4-FFF2-40B4-BE49-F238E27FC236}">
                <a16:creationId xmlns:a16="http://schemas.microsoft.com/office/drawing/2014/main" id="{5D2EBD4D-30AB-A425-C6F0-133B35393A20}"/>
              </a:ext>
            </a:extLst>
          </p:cNvPr>
          <p:cNvGraphicFramePr>
            <a:graphicFrameLocks noGrp="1"/>
          </p:cNvGraphicFramePr>
          <p:nvPr>
            <p:extLst>
              <p:ext uri="{D42A27DB-BD31-4B8C-83A1-F6EECF244321}">
                <p14:modId xmlns:p14="http://schemas.microsoft.com/office/powerpoint/2010/main" val="2916184545"/>
              </p:ext>
            </p:extLst>
          </p:nvPr>
        </p:nvGraphicFramePr>
        <p:xfrm>
          <a:off x="398298" y="2159779"/>
          <a:ext cx="10911090" cy="3743430"/>
        </p:xfrm>
        <a:graphic>
          <a:graphicData uri="http://schemas.openxmlformats.org/drawingml/2006/table">
            <a:tbl>
              <a:tblPr firstRow="1" bandRow="1">
                <a:tableStyleId>{5C22544A-7EE6-4342-B048-85BDC9FD1C3A}</a:tableStyleId>
              </a:tblPr>
              <a:tblGrid>
                <a:gridCol w="2199047">
                  <a:extLst>
                    <a:ext uri="{9D8B030D-6E8A-4147-A177-3AD203B41FA5}">
                      <a16:colId xmlns:a16="http://schemas.microsoft.com/office/drawing/2014/main" val="2807917910"/>
                    </a:ext>
                  </a:extLst>
                </a:gridCol>
                <a:gridCol w="4027848">
                  <a:extLst>
                    <a:ext uri="{9D8B030D-6E8A-4147-A177-3AD203B41FA5}">
                      <a16:colId xmlns:a16="http://schemas.microsoft.com/office/drawing/2014/main" val="2845186846"/>
                    </a:ext>
                  </a:extLst>
                </a:gridCol>
                <a:gridCol w="4684195">
                  <a:extLst>
                    <a:ext uri="{9D8B030D-6E8A-4147-A177-3AD203B41FA5}">
                      <a16:colId xmlns:a16="http://schemas.microsoft.com/office/drawing/2014/main" val="1581751419"/>
                    </a:ext>
                  </a:extLst>
                </a:gridCol>
              </a:tblGrid>
              <a:tr h="668690">
                <a:tc>
                  <a:txBody>
                    <a:bodyPr/>
                    <a:lstStyle/>
                    <a:p>
                      <a:endParaRPr lang="en-US"/>
                    </a:p>
                  </a:txBody>
                  <a:tcPr/>
                </a:tc>
                <a:tc>
                  <a:txBody>
                    <a:bodyPr/>
                    <a:lstStyle/>
                    <a:p>
                      <a:r>
                        <a:rPr lang="en-US"/>
                        <a:t>Compressed Storage</a:t>
                      </a:r>
                    </a:p>
                    <a:p>
                      <a:endParaRPr lang="en-US"/>
                    </a:p>
                    <a:p>
                      <a:endParaRPr lang="en-US"/>
                    </a:p>
                    <a:p>
                      <a:endParaRPr lang="en-US"/>
                    </a:p>
                    <a:p>
                      <a:endParaRPr lang="en-US"/>
                    </a:p>
                    <a:p>
                      <a:endParaRPr lang="en-US"/>
                    </a:p>
                  </a:txBody>
                  <a:tcPr/>
                </a:tc>
                <a:tc>
                  <a:txBody>
                    <a:bodyPr/>
                    <a:lstStyle/>
                    <a:p>
                      <a:r>
                        <a:rPr lang="en-US"/>
                        <a:t>Material Storage</a:t>
                      </a:r>
                    </a:p>
                  </a:txBody>
                  <a:tcPr/>
                </a:tc>
                <a:extLst>
                  <a:ext uri="{0D108BD9-81ED-4DB2-BD59-A6C34878D82A}">
                    <a16:rowId xmlns:a16="http://schemas.microsoft.com/office/drawing/2014/main" val="3435456414"/>
                  </a:ext>
                </a:extLst>
              </a:tr>
              <a:tr h="668690">
                <a:tc>
                  <a:txBody>
                    <a:bodyPr/>
                    <a:lstStyle/>
                    <a:p>
                      <a:r>
                        <a:rPr lang="en-US"/>
                        <a:t>Energy Density</a:t>
                      </a:r>
                    </a:p>
                  </a:txBody>
                  <a:tcPr/>
                </a:tc>
                <a:tc>
                  <a:txBody>
                    <a:bodyPr/>
                    <a:lstStyle/>
                    <a:p>
                      <a:r>
                        <a:rPr lang="en-US"/>
                        <a:t>592.9-3796 J/m</a:t>
                      </a:r>
                    </a:p>
                  </a:txBody>
                  <a:tcPr>
                    <a:solidFill>
                      <a:srgbClr val="00B050"/>
                    </a:solidFill>
                  </a:tcPr>
                </a:tc>
                <a:tc>
                  <a:txBody>
                    <a:bodyPr/>
                    <a:lstStyle/>
                    <a:p>
                      <a:r>
                        <a:rPr lang="en-US"/>
                        <a:t>140-280 J/m^3</a:t>
                      </a:r>
                    </a:p>
                  </a:txBody>
                  <a:tcPr/>
                </a:tc>
                <a:extLst>
                  <a:ext uri="{0D108BD9-81ED-4DB2-BD59-A6C34878D82A}">
                    <a16:rowId xmlns:a16="http://schemas.microsoft.com/office/drawing/2014/main" val="3988628514"/>
                  </a:ext>
                </a:extLst>
              </a:tr>
              <a:tr h="668690">
                <a:tc>
                  <a:txBody>
                    <a:bodyPr/>
                    <a:lstStyle/>
                    <a:p>
                      <a:r>
                        <a:rPr lang="en-US"/>
                        <a:t>Weight Percentage</a:t>
                      </a:r>
                    </a:p>
                  </a:txBody>
                  <a:tcPr/>
                </a:tc>
                <a:tc>
                  <a:txBody>
                    <a:bodyPr/>
                    <a:lstStyle/>
                    <a:p>
                      <a:r>
                        <a:rPr lang="en-US"/>
                        <a:t>3.53%</a:t>
                      </a:r>
                    </a:p>
                  </a:txBody>
                  <a:tcPr/>
                </a:tc>
                <a:tc>
                  <a:txBody>
                    <a:bodyPr/>
                    <a:lstStyle/>
                    <a:p>
                      <a:r>
                        <a:rPr lang="en-US"/>
                        <a:t>3.87%</a:t>
                      </a:r>
                    </a:p>
                  </a:txBody>
                  <a:tcPr>
                    <a:solidFill>
                      <a:srgbClr val="00B050"/>
                    </a:solidFill>
                  </a:tcPr>
                </a:tc>
                <a:extLst>
                  <a:ext uri="{0D108BD9-81ED-4DB2-BD59-A6C34878D82A}">
                    <a16:rowId xmlns:a16="http://schemas.microsoft.com/office/drawing/2014/main" val="2635865114"/>
                  </a:ext>
                </a:extLst>
              </a:tr>
              <a:tr h="668690">
                <a:tc>
                  <a:txBody>
                    <a:bodyPr/>
                    <a:lstStyle/>
                    <a:p>
                      <a:r>
                        <a:rPr lang="en-US"/>
                        <a:t>Storage Pressure</a:t>
                      </a:r>
                    </a:p>
                  </a:txBody>
                  <a:tcPr/>
                </a:tc>
                <a:tc>
                  <a:txBody>
                    <a:bodyPr/>
                    <a:lstStyle/>
                    <a:p>
                      <a:r>
                        <a:rPr lang="en-US"/>
                        <a:t>60-500 bar</a:t>
                      </a:r>
                    </a:p>
                  </a:txBody>
                  <a:tcPr/>
                </a:tc>
                <a:tc>
                  <a:txBody>
                    <a:bodyPr/>
                    <a:lstStyle/>
                    <a:p>
                      <a:r>
                        <a:rPr lang="en-US"/>
                        <a:t>1 bar</a:t>
                      </a:r>
                    </a:p>
                  </a:txBody>
                  <a:tcPr>
                    <a:solidFill>
                      <a:srgbClr val="00B050"/>
                    </a:solidFill>
                  </a:tcPr>
                </a:tc>
                <a:extLst>
                  <a:ext uri="{0D108BD9-81ED-4DB2-BD59-A6C34878D82A}">
                    <a16:rowId xmlns:a16="http://schemas.microsoft.com/office/drawing/2014/main" val="1664985811"/>
                  </a:ext>
                </a:extLst>
              </a:tr>
            </a:tbl>
          </a:graphicData>
        </a:graphic>
      </p:graphicFrame>
      <p:pic>
        <p:nvPicPr>
          <p:cNvPr id="14" name="Picture 13">
            <a:extLst>
              <a:ext uri="{FF2B5EF4-FFF2-40B4-BE49-F238E27FC236}">
                <a16:creationId xmlns:a16="http://schemas.microsoft.com/office/drawing/2014/main" id="{9A09AC45-EACB-3E03-9ABA-75BC4C62FB7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929" l="4943" r="92058">
                        <a14:foregroundMark x1="5024" y1="71801" x2="5024" y2="71801"/>
                        <a14:foregroundMark x1="92058" y1="38033" x2="92058" y2="38033"/>
                      </a14:backgroundRemoval>
                    </a14:imgEffect>
                  </a14:imgLayer>
                </a14:imgProps>
              </a:ext>
            </a:extLst>
          </a:blip>
          <a:stretch>
            <a:fillRect/>
          </a:stretch>
        </p:blipFill>
        <p:spPr>
          <a:xfrm>
            <a:off x="3203204" y="2376334"/>
            <a:ext cx="2016605" cy="1379266"/>
          </a:xfrm>
          <a:prstGeom prst="rect">
            <a:avLst/>
          </a:prstGeom>
        </p:spPr>
      </p:pic>
      <p:pic>
        <p:nvPicPr>
          <p:cNvPr id="15" name="Picture 14">
            <a:extLst>
              <a:ext uri="{FF2B5EF4-FFF2-40B4-BE49-F238E27FC236}">
                <a16:creationId xmlns:a16="http://schemas.microsoft.com/office/drawing/2014/main" id="{7D042A4E-DDDE-5CD0-3627-EE8AAA0942C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10444" y1="36604" x2="10444" y2="36604"/>
                        <a14:foregroundMark x1="18668" y1="81887" x2="18668" y2="81887"/>
                        <a14:foregroundMark x1="62010" y1="67547" x2="62010" y2="67547"/>
                      </a14:backgroundRemoval>
                    </a14:imgEffect>
                  </a14:imgLayer>
                </a14:imgProps>
              </a:ext>
            </a:extLst>
          </a:blip>
          <a:stretch>
            <a:fillRect/>
          </a:stretch>
        </p:blipFill>
        <p:spPr>
          <a:xfrm>
            <a:off x="8243499" y="2200672"/>
            <a:ext cx="2776858" cy="1921324"/>
          </a:xfrm>
          <a:prstGeom prst="rect">
            <a:avLst/>
          </a:prstGeom>
        </p:spPr>
      </p:pic>
    </p:spTree>
    <p:extLst>
      <p:ext uri="{BB962C8B-B14F-4D97-AF65-F5344CB8AC3E}">
        <p14:creationId xmlns:p14="http://schemas.microsoft.com/office/powerpoint/2010/main" val="1470874738"/>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0135-7D7D-F8E8-E1BF-F2F2BDC2E931}"/>
              </a:ext>
            </a:extLst>
          </p:cNvPr>
          <p:cNvSpPr>
            <a:spLocks noGrp="1"/>
          </p:cNvSpPr>
          <p:nvPr>
            <p:ph type="title"/>
          </p:nvPr>
        </p:nvSpPr>
        <p:spPr/>
        <p:txBody>
          <a:bodyPr/>
          <a:lstStyle/>
          <a:p>
            <a:r>
              <a:rPr lang="en-US"/>
              <a:t>System Heating</a:t>
            </a:r>
          </a:p>
        </p:txBody>
      </p:sp>
      <p:sp>
        <p:nvSpPr>
          <p:cNvPr id="6" name="TextBox 5">
            <a:extLst>
              <a:ext uri="{FF2B5EF4-FFF2-40B4-BE49-F238E27FC236}">
                <a16:creationId xmlns:a16="http://schemas.microsoft.com/office/drawing/2014/main" id="{076630DC-8718-99AC-5365-400F7A1EC799}"/>
              </a:ext>
            </a:extLst>
          </p:cNvPr>
          <p:cNvSpPr txBox="1"/>
          <p:nvPr/>
        </p:nvSpPr>
        <p:spPr>
          <a:xfrm>
            <a:off x="1174309" y="2079832"/>
            <a:ext cx="4298524"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4.1</a:t>
            </a:r>
          </a:p>
          <a:p>
            <a:pPr algn="ctr"/>
            <a:r>
              <a:rPr lang="en-US"/>
              <a:t>“</a:t>
            </a:r>
            <a:r>
              <a:rPr lang="en-US" sz="1800">
                <a:effectLst/>
                <a:ea typeface="Calibri" panose="020F0502020204030204" pitchFamily="34" charset="0"/>
                <a:cs typeface="Times New Roman" panose="02020603050405020304" pitchFamily="18" charset="0"/>
              </a:rPr>
              <a:t>The storage material must be heated to 300°C and not exceed 350°C.”</a:t>
            </a:r>
            <a:endParaRPr lang="en-US" sz="1800">
              <a:effectLst/>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476807FA-E2E5-06D9-C4BD-480FF6FF3456}"/>
              </a:ext>
            </a:extLst>
          </p:cNvPr>
          <p:cNvSpPr txBox="1"/>
          <p:nvPr/>
        </p:nvSpPr>
        <p:spPr>
          <a:xfrm>
            <a:off x="2133599" y="4734934"/>
            <a:ext cx="3575549" cy="461665"/>
          </a:xfrm>
          <a:prstGeom prst="rect">
            <a:avLst/>
          </a:prstGeom>
          <a:noFill/>
        </p:spPr>
        <p:txBody>
          <a:bodyPr wrap="square" lIns="91440" tIns="45720" rIns="91440" bIns="45720" anchor="t">
            <a:spAutoFit/>
          </a:bodyPr>
          <a:lstStyle/>
          <a:p>
            <a:pPr algn="ctr"/>
            <a:r>
              <a:rPr lang="en-US" sz="2400" u="sng"/>
              <a:t>Applied Power</a:t>
            </a:r>
          </a:p>
        </p:txBody>
      </p:sp>
      <p:pic>
        <p:nvPicPr>
          <p:cNvPr id="10" name="Picture 9" descr="A picture containing dark, light&#10;&#10;Description automatically generated">
            <a:extLst>
              <a:ext uri="{FF2B5EF4-FFF2-40B4-BE49-F238E27FC236}">
                <a16:creationId xmlns:a16="http://schemas.microsoft.com/office/drawing/2014/main" id="{F9F6FED0-5CC5-A597-5C11-DB420173A2BE}"/>
              </a:ext>
            </a:extLst>
          </p:cNvPr>
          <p:cNvPicPr>
            <a:picLocks noChangeAspect="1"/>
          </p:cNvPicPr>
          <p:nvPr/>
        </p:nvPicPr>
        <p:blipFill rotWithShape="1">
          <a:blip r:embed="rId4">
            <a:extLst>
              <a:ext uri="{28A0092B-C50C-407E-A947-70E740481C1C}">
                <a14:useLocalDpi xmlns:a14="http://schemas.microsoft.com/office/drawing/2010/main" val="0"/>
              </a:ext>
            </a:extLst>
          </a:blip>
          <a:srcRect l="26565" r="24555" b="11610"/>
          <a:stretch/>
        </p:blipFill>
        <p:spPr>
          <a:xfrm>
            <a:off x="8733317" y="3696385"/>
            <a:ext cx="2075689" cy="2832915"/>
          </a:xfrm>
          <a:prstGeom prst="rect">
            <a:avLst/>
          </a:prstGeom>
        </p:spPr>
      </p:pic>
      <p:sp>
        <p:nvSpPr>
          <p:cNvPr id="11" name="TextBox 10">
            <a:extLst>
              <a:ext uri="{FF2B5EF4-FFF2-40B4-BE49-F238E27FC236}">
                <a16:creationId xmlns:a16="http://schemas.microsoft.com/office/drawing/2014/main" id="{33016FA1-2061-6604-BC92-2189C2648EBC}"/>
              </a:ext>
            </a:extLst>
          </p:cNvPr>
          <p:cNvSpPr txBox="1"/>
          <p:nvPr/>
        </p:nvSpPr>
        <p:spPr>
          <a:xfrm>
            <a:off x="3323571" y="3126563"/>
            <a:ext cx="1625133" cy="707886"/>
          </a:xfrm>
          <a:prstGeom prst="rect">
            <a:avLst/>
          </a:prstGeom>
          <a:noFill/>
          <a:ln w="38100">
            <a:solidFill>
              <a:srgbClr val="FFC000"/>
            </a:solidFill>
          </a:ln>
        </p:spPr>
        <p:txBody>
          <a:bodyPr wrap="square" rtlCol="0">
            <a:spAutoFit/>
          </a:bodyPr>
          <a:lstStyle/>
          <a:p>
            <a:pPr algn="ctr"/>
            <a:r>
              <a:rPr lang="en-US" sz="2000" b="1"/>
              <a:t>TEST INCOMPLETE</a:t>
            </a:r>
          </a:p>
        </p:txBody>
      </p:sp>
      <p:pic>
        <p:nvPicPr>
          <p:cNvPr id="3" name="Graphic 2" descr="Warning with solid fill">
            <a:extLst>
              <a:ext uri="{FF2B5EF4-FFF2-40B4-BE49-F238E27FC236}">
                <a16:creationId xmlns:a16="http://schemas.microsoft.com/office/drawing/2014/main" id="{B81C538B-40B4-E474-BCBB-36C21C5E7C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2795" y="3185769"/>
            <a:ext cx="716615" cy="716615"/>
          </a:xfrm>
          <a:prstGeom prst="rect">
            <a:avLst/>
          </a:prstGeom>
        </p:spPr>
      </p:pic>
      <p:pic>
        <p:nvPicPr>
          <p:cNvPr id="8" name="Picture 7" descr="Chart, line chart&#10;&#10;Description automatically generated">
            <a:extLst>
              <a:ext uri="{FF2B5EF4-FFF2-40B4-BE49-F238E27FC236}">
                <a16:creationId xmlns:a16="http://schemas.microsoft.com/office/drawing/2014/main" id="{4B7DD46E-3507-4036-651B-8469845766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916" y="419847"/>
            <a:ext cx="4311576" cy="3064655"/>
          </a:xfrm>
          <a:prstGeom prst="rect">
            <a:avLst/>
          </a:prstGeom>
        </p:spPr>
      </p:pic>
      <p:sp>
        <p:nvSpPr>
          <p:cNvPr id="5" name="TextBox 2">
            <a:extLst>
              <a:ext uri="{FF2B5EF4-FFF2-40B4-BE49-F238E27FC236}">
                <a16:creationId xmlns:a16="http://schemas.microsoft.com/office/drawing/2014/main" id="{E58DF222-BA5E-9818-8A2A-2F2CF37C7A5B}"/>
              </a:ext>
            </a:extLst>
          </p:cNvPr>
          <p:cNvSpPr txBox="1"/>
          <p:nvPr/>
        </p:nvSpPr>
        <p:spPr>
          <a:xfrm>
            <a:off x="6840515" y="3587127"/>
            <a:ext cx="213406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Max Temperature (200°C)</a:t>
            </a:r>
          </a:p>
        </p:txBody>
      </p:sp>
      <p:cxnSp>
        <p:nvCxnSpPr>
          <p:cNvPr id="9" name="Straight Arrow Connector 8">
            <a:extLst>
              <a:ext uri="{FF2B5EF4-FFF2-40B4-BE49-F238E27FC236}">
                <a16:creationId xmlns:a16="http://schemas.microsoft.com/office/drawing/2014/main" id="{DACA8ACC-6552-49C1-0DB5-57FF71038198}"/>
              </a:ext>
            </a:extLst>
          </p:cNvPr>
          <p:cNvCxnSpPr>
            <a:cxnSpLocks/>
          </p:cNvCxnSpPr>
          <p:nvPr/>
        </p:nvCxnSpPr>
        <p:spPr>
          <a:xfrm>
            <a:off x="8315769" y="4016234"/>
            <a:ext cx="1113981" cy="457339"/>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877B965-9D22-E14B-9720-57DEA5493E1F}"/>
              </a:ext>
            </a:extLst>
          </p:cNvPr>
          <p:cNvSpPr txBox="1"/>
          <p:nvPr/>
        </p:nvSpPr>
        <p:spPr>
          <a:xfrm>
            <a:off x="1174309" y="5373127"/>
            <a:ext cx="2562912" cy="830997"/>
          </a:xfrm>
          <a:prstGeom prst="rect">
            <a:avLst/>
          </a:prstGeom>
          <a:noFill/>
          <a:ln w="28575">
            <a:solidFill>
              <a:schemeClr val="tx1"/>
            </a:solidFill>
          </a:ln>
        </p:spPr>
        <p:txBody>
          <a:bodyPr wrap="square">
            <a:spAutoFit/>
          </a:bodyPr>
          <a:lstStyle/>
          <a:p>
            <a:pPr algn="ctr"/>
            <a:r>
              <a:rPr lang="en-US" sz="2400"/>
              <a:t>300°C Minimum</a:t>
            </a:r>
          </a:p>
          <a:p>
            <a:pPr algn="ctr"/>
            <a:r>
              <a:rPr lang="en-US" sz="2400"/>
              <a:t>Power: </a:t>
            </a:r>
            <a:r>
              <a:rPr lang="en-US" sz="2400" b="1"/>
              <a:t>16.77W</a:t>
            </a:r>
            <a:endParaRPr lang="en-US" sz="2400" b="1">
              <a:cs typeface="Calibri"/>
            </a:endParaRPr>
          </a:p>
        </p:txBody>
      </p:sp>
      <p:sp>
        <p:nvSpPr>
          <p:cNvPr id="15" name="TextBox 14">
            <a:extLst>
              <a:ext uri="{FF2B5EF4-FFF2-40B4-BE49-F238E27FC236}">
                <a16:creationId xmlns:a16="http://schemas.microsoft.com/office/drawing/2014/main" id="{30F75930-CBC6-35C9-0476-992C415FA3D0}"/>
              </a:ext>
            </a:extLst>
          </p:cNvPr>
          <p:cNvSpPr txBox="1"/>
          <p:nvPr/>
        </p:nvSpPr>
        <p:spPr>
          <a:xfrm>
            <a:off x="4278594" y="5373126"/>
            <a:ext cx="2562912" cy="830997"/>
          </a:xfrm>
          <a:prstGeom prst="rect">
            <a:avLst/>
          </a:prstGeom>
          <a:noFill/>
          <a:ln w="28575">
            <a:solidFill>
              <a:schemeClr val="tx1"/>
            </a:solidFill>
          </a:ln>
        </p:spPr>
        <p:txBody>
          <a:bodyPr wrap="square">
            <a:spAutoFit/>
          </a:bodyPr>
          <a:lstStyle>
            <a:defPPr>
              <a:defRPr lang="en-US"/>
            </a:defPPr>
            <a:lvl1pPr algn="ctr">
              <a:defRPr sz="2400"/>
            </a:lvl1pPr>
          </a:lstStyle>
          <a:p>
            <a:r>
              <a:rPr lang="en-US"/>
              <a:t>350°C Minimum</a:t>
            </a:r>
          </a:p>
          <a:p>
            <a:r>
              <a:rPr lang="en-US"/>
              <a:t>Power: </a:t>
            </a:r>
            <a:r>
              <a:rPr lang="en-US" b="1"/>
              <a:t>23.56W</a:t>
            </a:r>
          </a:p>
        </p:txBody>
      </p:sp>
    </p:spTree>
    <p:extLst>
      <p:ext uri="{BB962C8B-B14F-4D97-AF65-F5344CB8AC3E}">
        <p14:creationId xmlns:p14="http://schemas.microsoft.com/office/powerpoint/2010/main" val="2128054367"/>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0D8C9E-F5BD-4819-ADBD-36608DF7F7EC}"/>
              </a:ext>
            </a:extLst>
          </p:cNvPr>
          <p:cNvSpPr>
            <a:spLocks noGrp="1"/>
          </p:cNvSpPr>
          <p:nvPr>
            <p:ph type="title"/>
          </p:nvPr>
        </p:nvSpPr>
        <p:spPr/>
        <p:txBody>
          <a:bodyPr/>
          <a:lstStyle/>
          <a:p>
            <a:r>
              <a:rPr lang="en-US">
                <a:latin typeface="Cooper Black"/>
              </a:rPr>
              <a:t>What Embry-Riddle Has</a:t>
            </a:r>
            <a:endParaRPr lang="en-US"/>
          </a:p>
        </p:txBody>
      </p:sp>
      <p:pic>
        <p:nvPicPr>
          <p:cNvPr id="5" name="Content Placeholder 4" descr="A person standing next to a computer&#10;&#10;Description automatically generated with medium confidence">
            <a:extLst>
              <a:ext uri="{FF2B5EF4-FFF2-40B4-BE49-F238E27FC236}">
                <a16:creationId xmlns:a16="http://schemas.microsoft.com/office/drawing/2014/main" id="{970BD840-E7B8-C88A-340B-6FAAECF1495C}"/>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1462" y="1890557"/>
            <a:ext cx="3586942" cy="2867891"/>
          </a:xfrm>
        </p:spPr>
      </p:pic>
      <p:pic>
        <p:nvPicPr>
          <p:cNvPr id="2" name="Picture 1">
            <a:extLst>
              <a:ext uri="{FF2B5EF4-FFF2-40B4-BE49-F238E27FC236}">
                <a16:creationId xmlns:a16="http://schemas.microsoft.com/office/drawing/2014/main" id="{17DFD33E-C015-88AD-F252-9064D2CDE63B}"/>
              </a:ext>
            </a:extLst>
          </p:cNvPr>
          <p:cNvPicPr>
            <a:picLocks noChangeAspect="1"/>
          </p:cNvPicPr>
          <p:nvPr/>
        </p:nvPicPr>
        <p:blipFill rotWithShape="1">
          <a:blip r:embed="rId5"/>
          <a:srcRect t="113" r="59375" b="-113"/>
          <a:stretch/>
        </p:blipFill>
        <p:spPr>
          <a:xfrm>
            <a:off x="8444689" y="1910761"/>
            <a:ext cx="2673499" cy="2872107"/>
          </a:xfrm>
          <a:prstGeom prst="rect">
            <a:avLst/>
          </a:prstGeom>
        </p:spPr>
      </p:pic>
      <p:pic>
        <p:nvPicPr>
          <p:cNvPr id="3" name="Picture 2">
            <a:extLst>
              <a:ext uri="{FF2B5EF4-FFF2-40B4-BE49-F238E27FC236}">
                <a16:creationId xmlns:a16="http://schemas.microsoft.com/office/drawing/2014/main" id="{CB2B4E69-1FDC-6908-9A85-29139522CE2D}"/>
              </a:ext>
            </a:extLst>
          </p:cNvPr>
          <p:cNvPicPr>
            <a:picLocks noChangeAspect="1"/>
          </p:cNvPicPr>
          <p:nvPr/>
        </p:nvPicPr>
        <p:blipFill>
          <a:blip r:embed="rId6"/>
          <a:stretch>
            <a:fillRect/>
          </a:stretch>
        </p:blipFill>
        <p:spPr>
          <a:xfrm>
            <a:off x="3967713" y="1910762"/>
            <a:ext cx="4256573" cy="2868874"/>
          </a:xfrm>
          <a:prstGeom prst="rect">
            <a:avLst/>
          </a:prstGeom>
        </p:spPr>
      </p:pic>
      <p:sp>
        <p:nvSpPr>
          <p:cNvPr id="4" name="TextBox 3">
            <a:extLst>
              <a:ext uri="{FF2B5EF4-FFF2-40B4-BE49-F238E27FC236}">
                <a16:creationId xmlns:a16="http://schemas.microsoft.com/office/drawing/2014/main" id="{0E955CBD-4D28-7B34-E360-B547E5529896}"/>
              </a:ext>
            </a:extLst>
          </p:cNvPr>
          <p:cNvSpPr txBox="1"/>
          <p:nvPr/>
        </p:nvSpPr>
        <p:spPr>
          <a:xfrm>
            <a:off x="4424274" y="4967443"/>
            <a:ext cx="3343450" cy="523220"/>
          </a:xfrm>
          <a:prstGeom prst="rect">
            <a:avLst/>
          </a:prstGeom>
          <a:noFill/>
        </p:spPr>
        <p:txBody>
          <a:bodyPr wrap="square" rtlCol="0">
            <a:spAutoFit/>
          </a:bodyPr>
          <a:lstStyle/>
          <a:p>
            <a:pPr algn="ctr"/>
            <a:r>
              <a:rPr lang="en-US" sz="2800" b="1"/>
              <a:t>Robotics Lab</a:t>
            </a:r>
          </a:p>
        </p:txBody>
      </p:sp>
      <p:sp>
        <p:nvSpPr>
          <p:cNvPr id="6" name="TextBox 5">
            <a:extLst>
              <a:ext uri="{FF2B5EF4-FFF2-40B4-BE49-F238E27FC236}">
                <a16:creationId xmlns:a16="http://schemas.microsoft.com/office/drawing/2014/main" id="{5C314CE2-9D89-1C02-7C85-9E0B3AE4EF80}"/>
              </a:ext>
            </a:extLst>
          </p:cNvPr>
          <p:cNvSpPr txBox="1"/>
          <p:nvPr/>
        </p:nvSpPr>
        <p:spPr>
          <a:xfrm>
            <a:off x="343208" y="4967443"/>
            <a:ext cx="3343450" cy="523220"/>
          </a:xfrm>
          <a:prstGeom prst="rect">
            <a:avLst/>
          </a:prstGeom>
          <a:noFill/>
        </p:spPr>
        <p:txBody>
          <a:bodyPr wrap="square" rtlCol="0">
            <a:spAutoFit/>
          </a:bodyPr>
          <a:lstStyle/>
          <a:p>
            <a:pPr algn="ctr"/>
            <a:r>
              <a:rPr lang="en-US" sz="2800" b="1"/>
              <a:t>Wind Tunnel</a:t>
            </a:r>
          </a:p>
        </p:txBody>
      </p:sp>
      <p:sp>
        <p:nvSpPr>
          <p:cNvPr id="8" name="TextBox 7">
            <a:extLst>
              <a:ext uri="{FF2B5EF4-FFF2-40B4-BE49-F238E27FC236}">
                <a16:creationId xmlns:a16="http://schemas.microsoft.com/office/drawing/2014/main" id="{0BB6624D-DAA1-EA65-6B01-0460CAA17BBB}"/>
              </a:ext>
            </a:extLst>
          </p:cNvPr>
          <p:cNvSpPr txBox="1"/>
          <p:nvPr/>
        </p:nvSpPr>
        <p:spPr>
          <a:xfrm>
            <a:off x="8213550" y="4967443"/>
            <a:ext cx="3343450" cy="523220"/>
          </a:xfrm>
          <a:prstGeom prst="rect">
            <a:avLst/>
          </a:prstGeom>
          <a:noFill/>
        </p:spPr>
        <p:txBody>
          <a:bodyPr wrap="square" rtlCol="0">
            <a:spAutoFit/>
          </a:bodyPr>
          <a:lstStyle/>
          <a:p>
            <a:pPr algn="ctr"/>
            <a:r>
              <a:rPr lang="en-US" sz="2800" b="1"/>
              <a:t>Propulsion Lab</a:t>
            </a:r>
          </a:p>
        </p:txBody>
      </p:sp>
    </p:spTree>
    <p:extLst>
      <p:ext uri="{BB962C8B-B14F-4D97-AF65-F5344CB8AC3E}">
        <p14:creationId xmlns:p14="http://schemas.microsoft.com/office/powerpoint/2010/main" val="2890421439"/>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A0836-F0FB-C2D3-4DD0-487DAFDF55D7}"/>
              </a:ext>
            </a:extLst>
          </p:cNvPr>
          <p:cNvSpPr>
            <a:spLocks noGrp="1"/>
          </p:cNvSpPr>
          <p:nvPr>
            <p:ph type="title"/>
          </p:nvPr>
        </p:nvSpPr>
        <p:spPr/>
        <p:txBody>
          <a:bodyPr/>
          <a:lstStyle/>
          <a:p>
            <a:r>
              <a:rPr lang="en-US"/>
              <a:t>Thermal Survivability</a:t>
            </a:r>
          </a:p>
        </p:txBody>
      </p:sp>
      <p:pic>
        <p:nvPicPr>
          <p:cNvPr id="6" name="Picture 5" descr="A picture containing text&#10;&#10;Description automatically generated">
            <a:extLst>
              <a:ext uri="{FF2B5EF4-FFF2-40B4-BE49-F238E27FC236}">
                <a16:creationId xmlns:a16="http://schemas.microsoft.com/office/drawing/2014/main" id="{0B6E8825-CCC9-8EC2-7ABE-7C0A3BEB3B90}"/>
              </a:ext>
            </a:extLst>
          </p:cNvPr>
          <p:cNvPicPr>
            <a:picLocks noChangeAspect="1"/>
          </p:cNvPicPr>
          <p:nvPr/>
        </p:nvPicPr>
        <p:blipFill rotWithShape="1">
          <a:blip r:embed="rId3">
            <a:extLst>
              <a:ext uri="{28A0092B-C50C-407E-A947-70E740481C1C}">
                <a14:useLocalDpi xmlns:a14="http://schemas.microsoft.com/office/drawing/2010/main" val="0"/>
              </a:ext>
            </a:extLst>
          </a:blip>
          <a:srcRect l="32257" t="39919" r="35548" b="47604"/>
          <a:stretch/>
        </p:blipFill>
        <p:spPr>
          <a:xfrm>
            <a:off x="2228850" y="4349808"/>
            <a:ext cx="7372620" cy="2143067"/>
          </a:xfrm>
          <a:prstGeom prst="rect">
            <a:avLst/>
          </a:prstGeom>
          <a:noFill/>
          <a:ln w="28575">
            <a:solidFill>
              <a:schemeClr val="tx1"/>
            </a:solidFill>
          </a:ln>
        </p:spPr>
      </p:pic>
      <p:pic>
        <p:nvPicPr>
          <p:cNvPr id="7" name="Picture 2" descr="Ceramic Fiber with Aluminum Silicate Fiber Fire proof and Thermal Insulation  Cloth Heat proof Ceramic Fiber Fire proof Cloth wit|Tool Parts| - AliExpress">
            <a:extLst>
              <a:ext uri="{FF2B5EF4-FFF2-40B4-BE49-F238E27FC236}">
                <a16:creationId xmlns:a16="http://schemas.microsoft.com/office/drawing/2014/main" id="{67C5006A-5B9E-F8CF-4CC2-A41EF959C6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782" y="1574594"/>
            <a:ext cx="1862018" cy="186201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505784-A7B2-369D-302A-DDAFA8B12768}"/>
              </a:ext>
            </a:extLst>
          </p:cNvPr>
          <p:cNvSpPr txBox="1"/>
          <p:nvPr/>
        </p:nvSpPr>
        <p:spPr>
          <a:xfrm>
            <a:off x="324050" y="3626813"/>
            <a:ext cx="2671482" cy="646331"/>
          </a:xfrm>
          <a:prstGeom prst="rect">
            <a:avLst/>
          </a:prstGeom>
          <a:noFill/>
        </p:spPr>
        <p:txBody>
          <a:bodyPr wrap="square">
            <a:spAutoFit/>
          </a:bodyPr>
          <a:lstStyle/>
          <a:p>
            <a:pPr algn="ctr"/>
            <a:r>
              <a:rPr lang="en-US" b="0" i="0">
                <a:solidFill>
                  <a:srgbClr val="202124"/>
                </a:solidFill>
                <a:effectLst/>
              </a:rPr>
              <a:t>Aluminum Silicate Fiber</a:t>
            </a:r>
          </a:p>
          <a:p>
            <a:pPr algn="ctr"/>
            <a:r>
              <a:rPr lang="en-US" i="1">
                <a:solidFill>
                  <a:srgbClr val="202124"/>
                </a:solidFill>
              </a:rPr>
              <a:t>Resistant to 815</a:t>
            </a:r>
            <a:r>
              <a:rPr lang="en-US" i="1"/>
              <a:t> °C</a:t>
            </a:r>
            <a:endParaRPr lang="en-US" b="0" i="1">
              <a:solidFill>
                <a:srgbClr val="202124"/>
              </a:solidFill>
              <a:effectLst/>
            </a:endParaRPr>
          </a:p>
        </p:txBody>
      </p:sp>
      <p:cxnSp>
        <p:nvCxnSpPr>
          <p:cNvPr id="9" name="Straight Arrow Connector 8">
            <a:extLst>
              <a:ext uri="{FF2B5EF4-FFF2-40B4-BE49-F238E27FC236}">
                <a16:creationId xmlns:a16="http://schemas.microsoft.com/office/drawing/2014/main" id="{8577EE0D-7F2B-8760-E905-2943EA4C68FD}"/>
              </a:ext>
            </a:extLst>
          </p:cNvPr>
          <p:cNvCxnSpPr>
            <a:cxnSpLocks/>
          </p:cNvCxnSpPr>
          <p:nvPr/>
        </p:nvCxnSpPr>
        <p:spPr>
          <a:xfrm>
            <a:off x="2661551" y="4041131"/>
            <a:ext cx="1466566" cy="955008"/>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0" name="Picture 2" descr="Flexo® Silica Sleeve | Techflex.com">
            <a:extLst>
              <a:ext uri="{FF2B5EF4-FFF2-40B4-BE49-F238E27FC236}">
                <a16:creationId xmlns:a16="http://schemas.microsoft.com/office/drawing/2014/main" id="{23504421-D214-5950-E1DA-3E864876EA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1655" y="1430556"/>
            <a:ext cx="1980772" cy="198077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E2ED396-0CF4-063D-AAA0-160772D4A2C4}"/>
              </a:ext>
            </a:extLst>
          </p:cNvPr>
          <p:cNvSpPr txBox="1"/>
          <p:nvPr/>
        </p:nvSpPr>
        <p:spPr>
          <a:xfrm>
            <a:off x="8214254" y="3488794"/>
            <a:ext cx="2275574" cy="646331"/>
          </a:xfrm>
          <a:prstGeom prst="rect">
            <a:avLst/>
          </a:prstGeom>
          <a:noFill/>
        </p:spPr>
        <p:txBody>
          <a:bodyPr wrap="square">
            <a:spAutoFit/>
          </a:bodyPr>
          <a:lstStyle/>
          <a:p>
            <a:pPr algn="ctr"/>
            <a:r>
              <a:rPr lang="en-US" b="0" i="0">
                <a:solidFill>
                  <a:srgbClr val="202124"/>
                </a:solidFill>
                <a:effectLst/>
              </a:rPr>
              <a:t>Silica Sleeve</a:t>
            </a:r>
          </a:p>
          <a:p>
            <a:pPr algn="ctr"/>
            <a:r>
              <a:rPr lang="en-US" i="1">
                <a:solidFill>
                  <a:srgbClr val="202124"/>
                </a:solidFill>
              </a:rPr>
              <a:t>Resistant to 1260</a:t>
            </a:r>
            <a:r>
              <a:rPr lang="en-US" i="1"/>
              <a:t> °C</a:t>
            </a:r>
          </a:p>
        </p:txBody>
      </p:sp>
      <p:cxnSp>
        <p:nvCxnSpPr>
          <p:cNvPr id="12" name="Straight Arrow Connector 11">
            <a:extLst>
              <a:ext uri="{FF2B5EF4-FFF2-40B4-BE49-F238E27FC236}">
                <a16:creationId xmlns:a16="http://schemas.microsoft.com/office/drawing/2014/main" id="{EC39F9AF-C618-F442-F6BD-5FE511E4DE6E}"/>
              </a:ext>
            </a:extLst>
          </p:cNvPr>
          <p:cNvCxnSpPr>
            <a:cxnSpLocks/>
          </p:cNvCxnSpPr>
          <p:nvPr/>
        </p:nvCxnSpPr>
        <p:spPr>
          <a:xfrm flipH="1">
            <a:off x="7793421" y="4100604"/>
            <a:ext cx="1053237" cy="110883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7623298-E44C-2005-19C2-47F29662B3C2}"/>
              </a:ext>
            </a:extLst>
          </p:cNvPr>
          <p:cNvSpPr txBox="1"/>
          <p:nvPr/>
        </p:nvSpPr>
        <p:spPr>
          <a:xfrm>
            <a:off x="3534218" y="1555551"/>
            <a:ext cx="4259203"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5.2</a:t>
            </a:r>
          </a:p>
          <a:p>
            <a:pPr algn="ctr"/>
            <a:r>
              <a:rPr lang="en-US"/>
              <a:t>“The system must withstand temperatures up to 350°C.</a:t>
            </a:r>
            <a:r>
              <a:rPr lang="en-US" sz="1800">
                <a:effectLst/>
                <a:ea typeface="Calibri" panose="020F0502020204030204" pitchFamily="34" charset="0"/>
                <a:cs typeface="Times New Roman" panose="02020603050405020304" pitchFamily="18" charset="0"/>
              </a:rPr>
              <a:t>”</a:t>
            </a:r>
            <a:endParaRPr lang="en-US" sz="1800">
              <a:effectLst/>
              <a:ea typeface="Calibri" panose="020F0502020204030204" pitchFamily="34" charset="0"/>
              <a:cs typeface="Arial" panose="020B0604020202020204" pitchFamily="34" charset="0"/>
            </a:endParaRPr>
          </a:p>
        </p:txBody>
      </p:sp>
      <p:pic>
        <p:nvPicPr>
          <p:cNvPr id="3" name="Graphic 2" descr="Checkbox Checked with solid fill">
            <a:extLst>
              <a:ext uri="{FF2B5EF4-FFF2-40B4-BE49-F238E27FC236}">
                <a16:creationId xmlns:a16="http://schemas.microsoft.com/office/drawing/2014/main" id="{55E2F041-1CCB-7F98-7393-6F159316C9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33467" y="2726788"/>
            <a:ext cx="900025" cy="900025"/>
          </a:xfrm>
          <a:prstGeom prst="rect">
            <a:avLst/>
          </a:prstGeom>
        </p:spPr>
      </p:pic>
      <p:cxnSp>
        <p:nvCxnSpPr>
          <p:cNvPr id="14" name="Straight Arrow Connector 13">
            <a:extLst>
              <a:ext uri="{FF2B5EF4-FFF2-40B4-BE49-F238E27FC236}">
                <a16:creationId xmlns:a16="http://schemas.microsoft.com/office/drawing/2014/main" id="{6E3377C2-0FD3-15E0-80B9-66406D69168A}"/>
              </a:ext>
            </a:extLst>
          </p:cNvPr>
          <p:cNvCxnSpPr>
            <a:cxnSpLocks/>
          </p:cNvCxnSpPr>
          <p:nvPr/>
        </p:nvCxnSpPr>
        <p:spPr>
          <a:xfrm flipH="1">
            <a:off x="9081856" y="4928560"/>
            <a:ext cx="752582" cy="280874"/>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BDE5C32-E9B5-35CE-1F42-2E0C2DC7A862}"/>
              </a:ext>
            </a:extLst>
          </p:cNvPr>
          <p:cNvSpPr txBox="1"/>
          <p:nvPr/>
        </p:nvSpPr>
        <p:spPr>
          <a:xfrm>
            <a:off x="9851473" y="4476759"/>
            <a:ext cx="1276710" cy="707886"/>
          </a:xfrm>
          <a:prstGeom prst="rect">
            <a:avLst/>
          </a:prstGeom>
          <a:noFill/>
        </p:spPr>
        <p:txBody>
          <a:bodyPr wrap="square" rtlCol="0">
            <a:spAutoFit/>
          </a:bodyPr>
          <a:lstStyle/>
          <a:p>
            <a:pPr algn="ctr"/>
            <a:r>
              <a:rPr lang="en-US" sz="2000"/>
              <a:t>Nichrome Wire Lead</a:t>
            </a:r>
          </a:p>
        </p:txBody>
      </p:sp>
    </p:spTree>
    <p:extLst>
      <p:ext uri="{BB962C8B-B14F-4D97-AF65-F5344CB8AC3E}">
        <p14:creationId xmlns:p14="http://schemas.microsoft.com/office/powerpoint/2010/main" val="1525383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2498-AB04-FC3B-44C5-746AB5F52951}"/>
              </a:ext>
            </a:extLst>
          </p:cNvPr>
          <p:cNvSpPr>
            <a:spLocks noGrp="1"/>
          </p:cNvSpPr>
          <p:nvPr>
            <p:ph type="title"/>
          </p:nvPr>
        </p:nvSpPr>
        <p:spPr/>
        <p:txBody>
          <a:bodyPr/>
          <a:lstStyle/>
          <a:p>
            <a:r>
              <a:rPr lang="en-US"/>
              <a:t>Pipe Heat Transfer</a:t>
            </a:r>
          </a:p>
        </p:txBody>
      </p:sp>
      <p:pic>
        <p:nvPicPr>
          <p:cNvPr id="1026" name="Picture 2">
            <a:extLst>
              <a:ext uri="{FF2B5EF4-FFF2-40B4-BE49-F238E27FC236}">
                <a16:creationId xmlns:a16="http://schemas.microsoft.com/office/drawing/2014/main" id="{55DF58B5-0B2F-6A63-5981-C45F03540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59" y="1415521"/>
            <a:ext cx="10116310" cy="16491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
            <a:extLst>
              <a:ext uri="{FF2B5EF4-FFF2-40B4-BE49-F238E27FC236}">
                <a16:creationId xmlns:a16="http://schemas.microsoft.com/office/drawing/2014/main" id="{5DB161ED-16AB-669F-6EF9-588D0B909F84}"/>
              </a:ext>
            </a:extLst>
          </p:cNvPr>
          <p:cNvSpPr txBox="1"/>
          <p:nvPr/>
        </p:nvSpPr>
        <p:spPr>
          <a:xfrm>
            <a:off x="5266320" y="1656493"/>
            <a:ext cx="94991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350°C</a:t>
            </a:r>
          </a:p>
        </p:txBody>
      </p:sp>
      <p:sp>
        <p:nvSpPr>
          <p:cNvPr id="5" name="TextBox 2">
            <a:extLst>
              <a:ext uri="{FF2B5EF4-FFF2-40B4-BE49-F238E27FC236}">
                <a16:creationId xmlns:a16="http://schemas.microsoft.com/office/drawing/2014/main" id="{DCB8D9DE-1AC0-6AC0-0211-FDFDFC7ED508}"/>
              </a:ext>
            </a:extLst>
          </p:cNvPr>
          <p:cNvSpPr txBox="1"/>
          <p:nvPr/>
        </p:nvSpPr>
        <p:spPr>
          <a:xfrm>
            <a:off x="3103405" y="1934066"/>
            <a:ext cx="94991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50°C</a:t>
            </a:r>
          </a:p>
        </p:txBody>
      </p:sp>
      <p:sp>
        <p:nvSpPr>
          <p:cNvPr id="6" name="TextBox 3">
            <a:extLst>
              <a:ext uri="{FF2B5EF4-FFF2-40B4-BE49-F238E27FC236}">
                <a16:creationId xmlns:a16="http://schemas.microsoft.com/office/drawing/2014/main" id="{1853BB8C-8E2B-EC29-9CCE-B4AC83EEFC94}"/>
              </a:ext>
            </a:extLst>
          </p:cNvPr>
          <p:cNvSpPr txBox="1"/>
          <p:nvPr/>
        </p:nvSpPr>
        <p:spPr>
          <a:xfrm>
            <a:off x="7337647" y="1769479"/>
            <a:ext cx="94991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50°C</a:t>
            </a:r>
          </a:p>
        </p:txBody>
      </p:sp>
      <p:cxnSp>
        <p:nvCxnSpPr>
          <p:cNvPr id="8" name="Straight Arrow Connector 7">
            <a:extLst>
              <a:ext uri="{FF2B5EF4-FFF2-40B4-BE49-F238E27FC236}">
                <a16:creationId xmlns:a16="http://schemas.microsoft.com/office/drawing/2014/main" id="{C5E18483-8EDB-2951-B9DF-F93E415FAE37}"/>
              </a:ext>
            </a:extLst>
          </p:cNvPr>
          <p:cNvCxnSpPr>
            <a:cxnSpLocks/>
          </p:cNvCxnSpPr>
          <p:nvPr/>
        </p:nvCxnSpPr>
        <p:spPr>
          <a:xfrm flipV="1">
            <a:off x="3536731" y="3057225"/>
            <a:ext cx="1452007" cy="7799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22BD30-009D-440E-B038-501A9DA21AB3}"/>
              </a:ext>
            </a:extLst>
          </p:cNvPr>
          <p:cNvCxnSpPr>
            <a:cxnSpLocks/>
          </p:cNvCxnSpPr>
          <p:nvPr/>
        </p:nvCxnSpPr>
        <p:spPr>
          <a:xfrm>
            <a:off x="3531476" y="2660041"/>
            <a:ext cx="0" cy="7147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0220D5-1664-320C-A545-7933A92EFF68}"/>
              </a:ext>
            </a:extLst>
          </p:cNvPr>
          <p:cNvCxnSpPr>
            <a:cxnSpLocks/>
          </p:cNvCxnSpPr>
          <p:nvPr/>
        </p:nvCxnSpPr>
        <p:spPr>
          <a:xfrm>
            <a:off x="4988738" y="2743286"/>
            <a:ext cx="0" cy="5263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2BAE96-CD02-42CB-4D72-2C40FF8F6DB0}"/>
              </a:ext>
            </a:extLst>
          </p:cNvPr>
          <p:cNvCxnSpPr>
            <a:cxnSpLocks/>
          </p:cNvCxnSpPr>
          <p:nvPr/>
        </p:nvCxnSpPr>
        <p:spPr>
          <a:xfrm flipV="1">
            <a:off x="6360596" y="2893631"/>
            <a:ext cx="1452007" cy="7799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8D77BAE-BB55-5F0E-EDE8-AD36FFCED6B0}"/>
              </a:ext>
            </a:extLst>
          </p:cNvPr>
          <p:cNvCxnSpPr>
            <a:cxnSpLocks/>
          </p:cNvCxnSpPr>
          <p:nvPr/>
        </p:nvCxnSpPr>
        <p:spPr>
          <a:xfrm>
            <a:off x="6367431" y="2680226"/>
            <a:ext cx="0" cy="5263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9FA5FB-C2EC-E2AE-1B35-ACACEF1C7BDC}"/>
              </a:ext>
            </a:extLst>
          </p:cNvPr>
          <p:cNvCxnSpPr>
            <a:cxnSpLocks/>
          </p:cNvCxnSpPr>
          <p:nvPr/>
        </p:nvCxnSpPr>
        <p:spPr>
          <a:xfrm>
            <a:off x="7812603" y="2423560"/>
            <a:ext cx="0" cy="71470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2">
            <a:extLst>
              <a:ext uri="{FF2B5EF4-FFF2-40B4-BE49-F238E27FC236}">
                <a16:creationId xmlns:a16="http://schemas.microsoft.com/office/drawing/2014/main" id="{9FD1DC2A-5285-ABBD-67B2-5EB5CC727320}"/>
              </a:ext>
            </a:extLst>
          </p:cNvPr>
          <p:cNvSpPr txBox="1"/>
          <p:nvPr/>
        </p:nvSpPr>
        <p:spPr>
          <a:xfrm>
            <a:off x="3824437" y="3151113"/>
            <a:ext cx="94991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6 in</a:t>
            </a:r>
          </a:p>
        </p:txBody>
      </p:sp>
      <p:sp>
        <p:nvSpPr>
          <p:cNvPr id="21" name="TextBox 2">
            <a:extLst>
              <a:ext uri="{FF2B5EF4-FFF2-40B4-BE49-F238E27FC236}">
                <a16:creationId xmlns:a16="http://schemas.microsoft.com/office/drawing/2014/main" id="{732106E2-D5D5-14FE-04AE-4D9FACF887F7}"/>
              </a:ext>
            </a:extLst>
          </p:cNvPr>
          <p:cNvSpPr txBox="1"/>
          <p:nvPr/>
        </p:nvSpPr>
        <p:spPr>
          <a:xfrm>
            <a:off x="6611643" y="3003837"/>
            <a:ext cx="94991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6 in</a:t>
            </a:r>
          </a:p>
        </p:txBody>
      </p:sp>
      <p:sp>
        <p:nvSpPr>
          <p:cNvPr id="22" name="TextBox 21">
            <a:extLst>
              <a:ext uri="{FF2B5EF4-FFF2-40B4-BE49-F238E27FC236}">
                <a16:creationId xmlns:a16="http://schemas.microsoft.com/office/drawing/2014/main" id="{22077D2E-CF2C-E5D0-80C1-C2A2D28D44D1}"/>
              </a:ext>
            </a:extLst>
          </p:cNvPr>
          <p:cNvSpPr txBox="1"/>
          <p:nvPr/>
        </p:nvSpPr>
        <p:spPr>
          <a:xfrm>
            <a:off x="935422" y="1532654"/>
            <a:ext cx="2964226" cy="369332"/>
          </a:xfrm>
          <a:prstGeom prst="rect">
            <a:avLst/>
          </a:prstGeom>
          <a:noFill/>
          <a:ln w="19050">
            <a:solidFill>
              <a:schemeClr val="tx1"/>
            </a:solidFill>
          </a:ln>
        </p:spPr>
        <p:txBody>
          <a:bodyPr wrap="square" rtlCol="0">
            <a:spAutoFit/>
          </a:bodyPr>
          <a:lstStyle/>
          <a:p>
            <a:pPr algn="ctr"/>
            <a:r>
              <a:rPr lang="en-US"/>
              <a:t>Worst-case scenario analysis:</a:t>
            </a:r>
          </a:p>
        </p:txBody>
      </p:sp>
      <p:pic>
        <p:nvPicPr>
          <p:cNvPr id="3" name="Picture 2">
            <a:extLst>
              <a:ext uri="{FF2B5EF4-FFF2-40B4-BE49-F238E27FC236}">
                <a16:creationId xmlns:a16="http://schemas.microsoft.com/office/drawing/2014/main" id="{212962BE-14D0-F4DF-C615-187713434DB7}"/>
              </a:ext>
            </a:extLst>
          </p:cNvPr>
          <p:cNvPicPr>
            <a:picLocks noChangeAspect="1"/>
          </p:cNvPicPr>
          <p:nvPr/>
        </p:nvPicPr>
        <p:blipFill rotWithShape="1">
          <a:blip r:embed="rId4">
            <a:extLst>
              <a:ext uri="{28A0092B-C50C-407E-A947-70E740481C1C}">
                <a14:useLocalDpi xmlns:a14="http://schemas.microsoft.com/office/drawing/2010/main" val="0"/>
              </a:ext>
            </a:extLst>
          </a:blip>
          <a:srcRect t="35172" b="26311"/>
          <a:stretch/>
        </p:blipFill>
        <p:spPr>
          <a:xfrm>
            <a:off x="3450182" y="4449906"/>
            <a:ext cx="4456676" cy="1290916"/>
          </a:xfrm>
          <a:prstGeom prst="rect">
            <a:avLst/>
          </a:prstGeom>
        </p:spPr>
      </p:pic>
      <p:sp>
        <p:nvSpPr>
          <p:cNvPr id="9" name="TextBox 2">
            <a:extLst>
              <a:ext uri="{FF2B5EF4-FFF2-40B4-BE49-F238E27FC236}">
                <a16:creationId xmlns:a16="http://schemas.microsoft.com/office/drawing/2014/main" id="{F80F6000-4088-FC40-1658-6BCEC1E99A43}"/>
              </a:ext>
            </a:extLst>
          </p:cNvPr>
          <p:cNvSpPr txBox="1"/>
          <p:nvPr/>
        </p:nvSpPr>
        <p:spPr>
          <a:xfrm>
            <a:off x="8162358" y="4057115"/>
            <a:ext cx="213406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Room Temperature (20°C)</a:t>
            </a:r>
          </a:p>
        </p:txBody>
      </p:sp>
      <p:cxnSp>
        <p:nvCxnSpPr>
          <p:cNvPr id="10" name="Straight Arrow Connector 9">
            <a:extLst>
              <a:ext uri="{FF2B5EF4-FFF2-40B4-BE49-F238E27FC236}">
                <a16:creationId xmlns:a16="http://schemas.microsoft.com/office/drawing/2014/main" id="{B5B92BA6-646A-3752-6F36-E9495ABA5324}"/>
              </a:ext>
            </a:extLst>
          </p:cNvPr>
          <p:cNvCxnSpPr>
            <a:cxnSpLocks/>
          </p:cNvCxnSpPr>
          <p:nvPr/>
        </p:nvCxnSpPr>
        <p:spPr>
          <a:xfrm flipH="1">
            <a:off x="8006020" y="4508744"/>
            <a:ext cx="726141" cy="389404"/>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7416DFB-338B-3D97-499A-78B8EBA5B23C}"/>
              </a:ext>
            </a:extLst>
          </p:cNvPr>
          <p:cNvCxnSpPr/>
          <p:nvPr/>
        </p:nvCxnSpPr>
        <p:spPr>
          <a:xfrm>
            <a:off x="268941" y="3612774"/>
            <a:ext cx="108024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
            <a:extLst>
              <a:ext uri="{FF2B5EF4-FFF2-40B4-BE49-F238E27FC236}">
                <a16:creationId xmlns:a16="http://schemas.microsoft.com/office/drawing/2014/main" id="{B70678E8-1B32-FC82-5876-F7E3869B03FE}"/>
              </a:ext>
            </a:extLst>
          </p:cNvPr>
          <p:cNvSpPr txBox="1"/>
          <p:nvPr/>
        </p:nvSpPr>
        <p:spPr>
          <a:xfrm>
            <a:off x="4674245" y="4005226"/>
            <a:ext cx="21340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350°C</a:t>
            </a:r>
          </a:p>
        </p:txBody>
      </p:sp>
      <p:sp>
        <p:nvSpPr>
          <p:cNvPr id="28" name="TextBox 27">
            <a:extLst>
              <a:ext uri="{FF2B5EF4-FFF2-40B4-BE49-F238E27FC236}">
                <a16:creationId xmlns:a16="http://schemas.microsoft.com/office/drawing/2014/main" id="{F113D2E4-1C61-C65A-CBED-2DC906D23917}"/>
              </a:ext>
            </a:extLst>
          </p:cNvPr>
          <p:cNvSpPr txBox="1"/>
          <p:nvPr/>
        </p:nvSpPr>
        <p:spPr>
          <a:xfrm>
            <a:off x="935422" y="3866268"/>
            <a:ext cx="2964226" cy="369332"/>
          </a:xfrm>
          <a:prstGeom prst="rect">
            <a:avLst/>
          </a:prstGeom>
          <a:solidFill>
            <a:schemeClr val="bg1"/>
          </a:solidFill>
          <a:ln w="19050">
            <a:solidFill>
              <a:schemeClr val="tx1"/>
            </a:solidFill>
          </a:ln>
        </p:spPr>
        <p:txBody>
          <a:bodyPr wrap="square" rtlCol="0">
            <a:spAutoFit/>
          </a:bodyPr>
          <a:lstStyle/>
          <a:p>
            <a:pPr algn="ctr"/>
            <a:r>
              <a:rPr lang="en-US"/>
              <a:t>Worst-case scenario testing:</a:t>
            </a:r>
          </a:p>
        </p:txBody>
      </p:sp>
      <p:sp>
        <p:nvSpPr>
          <p:cNvPr id="7" name="TextBox 6">
            <a:extLst>
              <a:ext uri="{FF2B5EF4-FFF2-40B4-BE49-F238E27FC236}">
                <a16:creationId xmlns:a16="http://schemas.microsoft.com/office/drawing/2014/main" id="{C287E6B5-7ECF-C583-E484-D9E81E416F07}"/>
              </a:ext>
            </a:extLst>
          </p:cNvPr>
          <p:cNvSpPr txBox="1"/>
          <p:nvPr/>
        </p:nvSpPr>
        <p:spPr>
          <a:xfrm>
            <a:off x="935422" y="5858428"/>
            <a:ext cx="3195197" cy="923330"/>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5.3</a:t>
            </a:r>
          </a:p>
          <a:p>
            <a:pPr algn="ctr"/>
            <a:r>
              <a:rPr lang="en-US" b="0" i="0">
                <a:effectLst/>
                <a:latin typeface="Calibri" panose="020F0502020204030204" pitchFamily="34" charset="0"/>
              </a:rPr>
              <a:t>“The temperature at the valves must not exceed 50°C.”</a:t>
            </a:r>
            <a:endParaRPr lang="en-US" sz="1800">
              <a:effectLst/>
              <a:ea typeface="Calibri" panose="020F0502020204030204" pitchFamily="34" charset="0"/>
              <a:cs typeface="Arial" panose="020B0604020202020204" pitchFamily="34" charset="0"/>
            </a:endParaRPr>
          </a:p>
        </p:txBody>
      </p:sp>
      <p:pic>
        <p:nvPicPr>
          <p:cNvPr id="11" name="Graphic 10" descr="Checkbox Checked with solid fill">
            <a:extLst>
              <a:ext uri="{FF2B5EF4-FFF2-40B4-BE49-F238E27FC236}">
                <a16:creationId xmlns:a16="http://schemas.microsoft.com/office/drawing/2014/main" id="{4B2A5306-F382-162F-7CA4-CA0096FB72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97980" y="5858428"/>
            <a:ext cx="900025" cy="900025"/>
          </a:xfrm>
          <a:prstGeom prst="rect">
            <a:avLst/>
          </a:prstGeom>
        </p:spPr>
      </p:pic>
    </p:spTree>
    <p:extLst>
      <p:ext uri="{BB962C8B-B14F-4D97-AF65-F5344CB8AC3E}">
        <p14:creationId xmlns:p14="http://schemas.microsoft.com/office/powerpoint/2010/main" val="711158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A95D5F-374A-1417-909D-E87386DF8805}"/>
              </a:ext>
            </a:extLst>
          </p:cNvPr>
          <p:cNvGrpSpPr/>
          <p:nvPr/>
        </p:nvGrpSpPr>
        <p:grpSpPr>
          <a:xfrm>
            <a:off x="1814511" y="30069"/>
            <a:ext cx="8077200" cy="6797862"/>
            <a:chOff x="1814511" y="30069"/>
            <a:chExt cx="8077200" cy="6797862"/>
          </a:xfrm>
        </p:grpSpPr>
        <p:grpSp>
          <p:nvGrpSpPr>
            <p:cNvPr id="45" name="Group 44">
              <a:extLst>
                <a:ext uri="{FF2B5EF4-FFF2-40B4-BE49-F238E27FC236}">
                  <a16:creationId xmlns:a16="http://schemas.microsoft.com/office/drawing/2014/main" id="{E931772A-1D83-015F-3B2D-93F84FA28727}"/>
                </a:ext>
              </a:extLst>
            </p:cNvPr>
            <p:cNvGrpSpPr/>
            <p:nvPr/>
          </p:nvGrpSpPr>
          <p:grpSpPr>
            <a:xfrm>
              <a:off x="1814511" y="30069"/>
              <a:ext cx="8077200" cy="6797862"/>
              <a:chOff x="1811339" y="23719"/>
              <a:chExt cx="8077200" cy="6797862"/>
            </a:xfrm>
          </p:grpSpPr>
          <p:pic>
            <p:nvPicPr>
              <p:cNvPr id="9" name="Picture 8">
                <a:extLst>
                  <a:ext uri="{FF2B5EF4-FFF2-40B4-BE49-F238E27FC236}">
                    <a16:creationId xmlns:a16="http://schemas.microsoft.com/office/drawing/2014/main" id="{FA9775A5-B5DA-6F81-D6F1-C34402993300}"/>
                  </a:ext>
                </a:extLst>
              </p:cNvPr>
              <p:cNvPicPr>
                <a:picLocks noChangeAspect="1"/>
              </p:cNvPicPr>
              <p:nvPr/>
            </p:nvPicPr>
            <p:blipFill>
              <a:blip r:embed="rId3"/>
              <a:stretch>
                <a:fillRect/>
              </a:stretch>
            </p:blipFill>
            <p:spPr>
              <a:xfrm>
                <a:off x="1811339" y="23719"/>
                <a:ext cx="8077200" cy="6767734"/>
              </a:xfrm>
              <a:prstGeom prst="rect">
                <a:avLst/>
              </a:prstGeom>
            </p:spPr>
          </p:pic>
          <p:pic>
            <p:nvPicPr>
              <p:cNvPr id="19" name="Graphic 18" descr="Checkbox Checked with solid fill">
                <a:extLst>
                  <a:ext uri="{FF2B5EF4-FFF2-40B4-BE49-F238E27FC236}">
                    <a16:creationId xmlns:a16="http://schemas.microsoft.com/office/drawing/2014/main" id="{451A2C58-BA83-AB61-20AF-A98534D403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264431"/>
                <a:ext cx="333374" cy="333374"/>
              </a:xfrm>
              <a:prstGeom prst="rect">
                <a:avLst/>
              </a:prstGeom>
            </p:spPr>
          </p:pic>
          <p:pic>
            <p:nvPicPr>
              <p:cNvPr id="20" name="Graphic 19" descr="Checkbox Checked with solid fill">
                <a:extLst>
                  <a:ext uri="{FF2B5EF4-FFF2-40B4-BE49-F238E27FC236}">
                    <a16:creationId xmlns:a16="http://schemas.microsoft.com/office/drawing/2014/main" id="{7637029B-88A2-ADD0-2040-E58933E85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666974"/>
                <a:ext cx="333374" cy="333374"/>
              </a:xfrm>
              <a:prstGeom prst="rect">
                <a:avLst/>
              </a:prstGeom>
            </p:spPr>
          </p:pic>
          <p:pic>
            <p:nvPicPr>
              <p:cNvPr id="21" name="Graphic 20" descr="Checkbox Crossed with solid fill">
                <a:extLst>
                  <a:ext uri="{FF2B5EF4-FFF2-40B4-BE49-F238E27FC236}">
                    <a16:creationId xmlns:a16="http://schemas.microsoft.com/office/drawing/2014/main" id="{CDD33963-B6E5-0359-C76B-5441C49EE6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31340" y="1029394"/>
                <a:ext cx="333375" cy="333375"/>
              </a:xfrm>
              <a:prstGeom prst="rect">
                <a:avLst/>
              </a:prstGeom>
            </p:spPr>
          </p:pic>
          <p:pic>
            <p:nvPicPr>
              <p:cNvPr id="22" name="Graphic 21" descr="Warning with solid fill">
                <a:extLst>
                  <a:ext uri="{FF2B5EF4-FFF2-40B4-BE49-F238E27FC236}">
                    <a16:creationId xmlns:a16="http://schemas.microsoft.com/office/drawing/2014/main" id="{1592BC28-DB8C-B482-BAE9-CE9BFC9C68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53566" y="1320320"/>
                <a:ext cx="285750" cy="285750"/>
              </a:xfrm>
              <a:prstGeom prst="rect">
                <a:avLst/>
              </a:prstGeom>
            </p:spPr>
          </p:pic>
          <p:pic>
            <p:nvPicPr>
              <p:cNvPr id="23" name="Graphic 22" descr="Checkbox Checked with solid fill">
                <a:extLst>
                  <a:ext uri="{FF2B5EF4-FFF2-40B4-BE49-F238E27FC236}">
                    <a16:creationId xmlns:a16="http://schemas.microsoft.com/office/drawing/2014/main" id="{B59CC270-13F0-6466-C972-002CCD7B25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1341" y="1565038"/>
                <a:ext cx="333374" cy="333374"/>
              </a:xfrm>
              <a:prstGeom prst="rect">
                <a:avLst/>
              </a:prstGeom>
            </p:spPr>
          </p:pic>
          <p:pic>
            <p:nvPicPr>
              <p:cNvPr id="24" name="Graphic 23" descr="Checkbox Checked with solid fill">
                <a:extLst>
                  <a:ext uri="{FF2B5EF4-FFF2-40B4-BE49-F238E27FC236}">
                    <a16:creationId xmlns:a16="http://schemas.microsoft.com/office/drawing/2014/main" id="{5F562C67-887E-0114-A63C-9DD8567603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1340" y="1816538"/>
                <a:ext cx="333374" cy="333374"/>
              </a:xfrm>
              <a:prstGeom prst="rect">
                <a:avLst/>
              </a:prstGeom>
            </p:spPr>
          </p:pic>
          <p:pic>
            <p:nvPicPr>
              <p:cNvPr id="25" name="Graphic 24" descr="Checkbox Checked with solid fill">
                <a:extLst>
                  <a:ext uri="{FF2B5EF4-FFF2-40B4-BE49-F238E27FC236}">
                    <a16:creationId xmlns:a16="http://schemas.microsoft.com/office/drawing/2014/main" id="{BEA7CB91-67DA-4A52-F2E6-CB857DDBDF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2074180"/>
                <a:ext cx="333374" cy="333374"/>
              </a:xfrm>
              <a:prstGeom prst="rect">
                <a:avLst/>
              </a:prstGeom>
            </p:spPr>
          </p:pic>
          <p:pic>
            <p:nvPicPr>
              <p:cNvPr id="26" name="Graphic 25" descr="Checkbox Checked with solid fill">
                <a:extLst>
                  <a:ext uri="{FF2B5EF4-FFF2-40B4-BE49-F238E27FC236}">
                    <a16:creationId xmlns:a16="http://schemas.microsoft.com/office/drawing/2014/main" id="{5304C5FB-C911-7126-7F5A-C0F4024D83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2333602"/>
                <a:ext cx="333374" cy="333374"/>
              </a:xfrm>
              <a:prstGeom prst="rect">
                <a:avLst/>
              </a:prstGeom>
            </p:spPr>
          </p:pic>
          <p:pic>
            <p:nvPicPr>
              <p:cNvPr id="27" name="Graphic 26" descr="Checkbox Checked with solid fill">
                <a:extLst>
                  <a:ext uri="{FF2B5EF4-FFF2-40B4-BE49-F238E27FC236}">
                    <a16:creationId xmlns:a16="http://schemas.microsoft.com/office/drawing/2014/main" id="{7A2C725C-5D3B-C6B8-7634-C3ECD54950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2592150"/>
                <a:ext cx="333374" cy="333374"/>
              </a:xfrm>
              <a:prstGeom prst="rect">
                <a:avLst/>
              </a:prstGeom>
            </p:spPr>
          </p:pic>
          <p:pic>
            <p:nvPicPr>
              <p:cNvPr id="28" name="Graphic 27" descr="Checkbox Checked with solid fill">
                <a:extLst>
                  <a:ext uri="{FF2B5EF4-FFF2-40B4-BE49-F238E27FC236}">
                    <a16:creationId xmlns:a16="http://schemas.microsoft.com/office/drawing/2014/main" id="{3182A7D2-6A41-531C-63F8-DB976BC24E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2851372"/>
                <a:ext cx="333374" cy="333374"/>
              </a:xfrm>
              <a:prstGeom prst="rect">
                <a:avLst/>
              </a:prstGeom>
            </p:spPr>
          </p:pic>
          <p:pic>
            <p:nvPicPr>
              <p:cNvPr id="29" name="Graphic 28" descr="Checkbox Checked with solid fill">
                <a:extLst>
                  <a:ext uri="{FF2B5EF4-FFF2-40B4-BE49-F238E27FC236}">
                    <a16:creationId xmlns:a16="http://schemas.microsoft.com/office/drawing/2014/main" id="{409D1CBC-5B18-0F08-F597-0F1092BC46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3106062"/>
                <a:ext cx="333374" cy="333374"/>
              </a:xfrm>
              <a:prstGeom prst="rect">
                <a:avLst/>
              </a:prstGeom>
            </p:spPr>
          </p:pic>
          <p:pic>
            <p:nvPicPr>
              <p:cNvPr id="30" name="Graphic 29" descr="Checkbox Checked with solid fill">
                <a:extLst>
                  <a:ext uri="{FF2B5EF4-FFF2-40B4-BE49-F238E27FC236}">
                    <a16:creationId xmlns:a16="http://schemas.microsoft.com/office/drawing/2014/main" id="{ADF7801F-529E-6996-B60A-F1404B08D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3370047"/>
                <a:ext cx="333374" cy="333374"/>
              </a:xfrm>
              <a:prstGeom prst="rect">
                <a:avLst/>
              </a:prstGeom>
            </p:spPr>
          </p:pic>
          <p:pic>
            <p:nvPicPr>
              <p:cNvPr id="31" name="Graphic 30" descr="Checkbox Checked with solid fill">
                <a:extLst>
                  <a:ext uri="{FF2B5EF4-FFF2-40B4-BE49-F238E27FC236}">
                    <a16:creationId xmlns:a16="http://schemas.microsoft.com/office/drawing/2014/main" id="{97E218C5-E942-A237-C5DA-CE137E57CC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3642622"/>
                <a:ext cx="333374" cy="333374"/>
              </a:xfrm>
              <a:prstGeom prst="rect">
                <a:avLst/>
              </a:prstGeom>
            </p:spPr>
          </p:pic>
          <p:pic>
            <p:nvPicPr>
              <p:cNvPr id="32" name="Graphic 31" descr="Checkbox Checked with solid fill">
                <a:extLst>
                  <a:ext uri="{FF2B5EF4-FFF2-40B4-BE49-F238E27FC236}">
                    <a16:creationId xmlns:a16="http://schemas.microsoft.com/office/drawing/2014/main" id="{57A2BA0D-F619-C432-1918-EC467BC12F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3889592"/>
                <a:ext cx="333374" cy="333374"/>
              </a:xfrm>
              <a:prstGeom prst="rect">
                <a:avLst/>
              </a:prstGeom>
            </p:spPr>
          </p:pic>
          <p:pic>
            <p:nvPicPr>
              <p:cNvPr id="33" name="Graphic 32" descr="Checkbox Checked with solid fill">
                <a:extLst>
                  <a:ext uri="{FF2B5EF4-FFF2-40B4-BE49-F238E27FC236}">
                    <a16:creationId xmlns:a16="http://schemas.microsoft.com/office/drawing/2014/main" id="{F29BDD0D-6120-1BCA-4404-EB624E049A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4139631"/>
                <a:ext cx="333374" cy="333374"/>
              </a:xfrm>
              <a:prstGeom prst="rect">
                <a:avLst/>
              </a:prstGeom>
            </p:spPr>
          </p:pic>
          <p:pic>
            <p:nvPicPr>
              <p:cNvPr id="35" name="Graphic 34" descr="Warning with solid fill">
                <a:extLst>
                  <a:ext uri="{FF2B5EF4-FFF2-40B4-BE49-F238E27FC236}">
                    <a16:creationId xmlns:a16="http://schemas.microsoft.com/office/drawing/2014/main" id="{F58D0DB9-9AA5-6576-2589-171A43F85A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50389" y="4417781"/>
                <a:ext cx="285750" cy="285750"/>
              </a:xfrm>
              <a:prstGeom prst="rect">
                <a:avLst/>
              </a:prstGeom>
            </p:spPr>
          </p:pic>
          <p:pic>
            <p:nvPicPr>
              <p:cNvPr id="36" name="Graphic 35" descr="Checkbox Checked with solid fill">
                <a:extLst>
                  <a:ext uri="{FF2B5EF4-FFF2-40B4-BE49-F238E27FC236}">
                    <a16:creationId xmlns:a16="http://schemas.microsoft.com/office/drawing/2014/main" id="{235B6213-C553-37FC-84BA-980D6E4C8C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4666162"/>
                <a:ext cx="333374" cy="333374"/>
              </a:xfrm>
              <a:prstGeom prst="rect">
                <a:avLst/>
              </a:prstGeom>
            </p:spPr>
          </p:pic>
          <p:pic>
            <p:nvPicPr>
              <p:cNvPr id="37" name="Graphic 36" descr="Checkbox Checked with solid fill">
                <a:extLst>
                  <a:ext uri="{FF2B5EF4-FFF2-40B4-BE49-F238E27FC236}">
                    <a16:creationId xmlns:a16="http://schemas.microsoft.com/office/drawing/2014/main" id="{A475CB87-A78A-CDA5-0064-63838C660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4930147"/>
                <a:ext cx="333374" cy="333374"/>
              </a:xfrm>
              <a:prstGeom prst="rect">
                <a:avLst/>
              </a:prstGeom>
            </p:spPr>
          </p:pic>
          <p:pic>
            <p:nvPicPr>
              <p:cNvPr id="39" name="Graphic 38" descr="Checkbox Checked with solid fill">
                <a:extLst>
                  <a:ext uri="{FF2B5EF4-FFF2-40B4-BE49-F238E27FC236}">
                    <a16:creationId xmlns:a16="http://schemas.microsoft.com/office/drawing/2014/main" id="{8F8337CE-7EA7-71C8-F79A-61D70A747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3399" y="5582563"/>
                <a:ext cx="333374" cy="333374"/>
              </a:xfrm>
              <a:prstGeom prst="rect">
                <a:avLst/>
              </a:prstGeom>
            </p:spPr>
          </p:pic>
          <p:pic>
            <p:nvPicPr>
              <p:cNvPr id="40" name="Graphic 39" descr="Checkbox Checked with solid fill">
                <a:extLst>
                  <a:ext uri="{FF2B5EF4-FFF2-40B4-BE49-F238E27FC236}">
                    <a16:creationId xmlns:a16="http://schemas.microsoft.com/office/drawing/2014/main" id="{7B9A74E7-936B-174C-64E4-2C9E8348A5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5965657"/>
                <a:ext cx="333374" cy="333374"/>
              </a:xfrm>
              <a:prstGeom prst="rect">
                <a:avLst/>
              </a:prstGeom>
            </p:spPr>
          </p:pic>
          <p:pic>
            <p:nvPicPr>
              <p:cNvPr id="41" name="Graphic 40" descr="Checkbox Checked with solid fill">
                <a:extLst>
                  <a:ext uri="{FF2B5EF4-FFF2-40B4-BE49-F238E27FC236}">
                    <a16:creationId xmlns:a16="http://schemas.microsoft.com/office/drawing/2014/main" id="{C27884CE-A9AA-5BF3-7D30-4574397C6B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2927" y="6222152"/>
                <a:ext cx="333374" cy="333374"/>
              </a:xfrm>
              <a:prstGeom prst="rect">
                <a:avLst/>
              </a:prstGeom>
            </p:spPr>
          </p:pic>
          <p:pic>
            <p:nvPicPr>
              <p:cNvPr id="42" name="Graphic 41" descr="Checkbox Checked with solid fill">
                <a:extLst>
                  <a:ext uri="{FF2B5EF4-FFF2-40B4-BE49-F238E27FC236}">
                    <a16:creationId xmlns:a16="http://schemas.microsoft.com/office/drawing/2014/main" id="{E539647F-A17C-94ED-9252-615927C78C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33399" y="6488207"/>
                <a:ext cx="333374" cy="333374"/>
              </a:xfrm>
              <a:prstGeom prst="rect">
                <a:avLst/>
              </a:prstGeom>
            </p:spPr>
          </p:pic>
        </p:grpSp>
        <p:pic>
          <p:nvPicPr>
            <p:cNvPr id="17" name="Graphic 16" descr="Warning with solid fill">
              <a:extLst>
                <a:ext uri="{FF2B5EF4-FFF2-40B4-BE49-F238E27FC236}">
                  <a16:creationId xmlns:a16="http://schemas.microsoft.com/office/drawing/2014/main" id="{0AC34404-A331-AE33-84ED-ACBD887B67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59911" y="5226180"/>
              <a:ext cx="285750" cy="285750"/>
            </a:xfrm>
            <a:prstGeom prst="rect">
              <a:avLst/>
            </a:prstGeom>
          </p:spPr>
        </p:pic>
      </p:grpSp>
    </p:spTree>
    <p:extLst>
      <p:ext uri="{BB962C8B-B14F-4D97-AF65-F5344CB8AC3E}">
        <p14:creationId xmlns:p14="http://schemas.microsoft.com/office/powerpoint/2010/main" val="1838801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997774" cy="1297115"/>
          </a:xfrm>
        </p:spPr>
        <p:txBody>
          <a:bodyPr anchor="t">
            <a:noAutofit/>
          </a:bodyPr>
          <a:lstStyle/>
          <a:p>
            <a:pPr algn="l"/>
            <a:r>
              <a:rPr lang="en-US" sz="4400">
                <a:solidFill>
                  <a:srgbClr val="1B3E8A"/>
                </a:solidFill>
                <a:latin typeface="Cooper Black" panose="0208090404030B020404" pitchFamily="18" charset="0"/>
              </a:rPr>
              <a:t>Limiting Factors</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5224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497E5E-F7BA-414B-54DF-F83B1583EC8B}"/>
              </a:ext>
            </a:extLst>
          </p:cNvPr>
          <p:cNvSpPr txBox="1"/>
          <p:nvPr/>
        </p:nvSpPr>
        <p:spPr>
          <a:xfrm>
            <a:off x="1690851" y="2628781"/>
            <a:ext cx="8810297" cy="1600438"/>
          </a:xfrm>
          <a:prstGeom prst="rect">
            <a:avLst/>
          </a:prstGeom>
          <a:noFill/>
        </p:spPr>
        <p:txBody>
          <a:bodyPr wrap="square" rtlCol="0">
            <a:spAutoFit/>
          </a:bodyPr>
          <a:lstStyle/>
          <a:p>
            <a:pPr algn="ctr"/>
            <a:r>
              <a:rPr lang="en-US" sz="5400" b="1" i="1"/>
              <a:t>“Murphy always gets a vote.”</a:t>
            </a:r>
          </a:p>
          <a:p>
            <a:pPr algn="ctr"/>
            <a:r>
              <a:rPr lang="en-US" sz="4400" i="1"/>
              <a:t>- Dr. Michael Fabian</a:t>
            </a:r>
          </a:p>
        </p:txBody>
      </p:sp>
      <p:cxnSp>
        <p:nvCxnSpPr>
          <p:cNvPr id="6" name="Straight Connector 5">
            <a:extLst>
              <a:ext uri="{FF2B5EF4-FFF2-40B4-BE49-F238E27FC236}">
                <a16:creationId xmlns:a16="http://schemas.microsoft.com/office/drawing/2014/main" id="{95B536EC-C956-B843-5F7E-5EA2FB40A7D9}"/>
              </a:ext>
            </a:extLst>
          </p:cNvPr>
          <p:cNvCxnSpPr/>
          <p:nvPr/>
        </p:nvCxnSpPr>
        <p:spPr>
          <a:xfrm>
            <a:off x="0" y="52552"/>
            <a:ext cx="12192000" cy="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15F932E-473C-40A7-418E-8EEEADB72372}"/>
              </a:ext>
            </a:extLst>
          </p:cNvPr>
          <p:cNvCxnSpPr/>
          <p:nvPr/>
        </p:nvCxnSpPr>
        <p:spPr>
          <a:xfrm>
            <a:off x="0" y="6805448"/>
            <a:ext cx="12192000" cy="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BA22E0-78E6-0E65-99B4-BF9807D30BD5}"/>
              </a:ext>
            </a:extLst>
          </p:cNvPr>
          <p:cNvCxnSpPr>
            <a:cxnSpLocks/>
          </p:cNvCxnSpPr>
          <p:nvPr/>
        </p:nvCxnSpPr>
        <p:spPr>
          <a:xfrm>
            <a:off x="57807" y="52551"/>
            <a:ext cx="0" cy="6752897"/>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B23AC6-69ED-5DEE-630F-3C73DE6B21BD}"/>
              </a:ext>
            </a:extLst>
          </p:cNvPr>
          <p:cNvCxnSpPr>
            <a:cxnSpLocks/>
          </p:cNvCxnSpPr>
          <p:nvPr/>
        </p:nvCxnSpPr>
        <p:spPr>
          <a:xfrm>
            <a:off x="12134192" y="52555"/>
            <a:ext cx="0" cy="6752897"/>
          </a:xfrm>
          <a:prstGeom prst="line">
            <a:avLst/>
          </a:prstGeom>
          <a:ln w="1270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571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F032-122C-1970-A11C-27D5E1391F42}"/>
              </a:ext>
            </a:extLst>
          </p:cNvPr>
          <p:cNvSpPr>
            <a:spLocks noGrp="1"/>
          </p:cNvSpPr>
          <p:nvPr>
            <p:ph type="title"/>
          </p:nvPr>
        </p:nvSpPr>
        <p:spPr/>
        <p:txBody>
          <a:bodyPr>
            <a:normAutofit/>
          </a:bodyPr>
          <a:lstStyle/>
          <a:p>
            <a:r>
              <a:rPr lang="en-US"/>
              <a:t>Blown-up Material Storage Capsule</a:t>
            </a:r>
          </a:p>
        </p:txBody>
      </p:sp>
      <p:pic>
        <p:nvPicPr>
          <p:cNvPr id="7" name="Picture 6">
            <a:extLst>
              <a:ext uri="{FF2B5EF4-FFF2-40B4-BE49-F238E27FC236}">
                <a16:creationId xmlns:a16="http://schemas.microsoft.com/office/drawing/2014/main" id="{5D8C8D71-86BD-FBB4-9533-A1C00BAE6F26}"/>
              </a:ext>
            </a:extLst>
          </p:cNvPr>
          <p:cNvPicPr>
            <a:picLocks noChangeAspect="1"/>
          </p:cNvPicPr>
          <p:nvPr/>
        </p:nvPicPr>
        <p:blipFill rotWithShape="1">
          <a:blip r:embed="rId3">
            <a:extLst>
              <a:ext uri="{28A0092B-C50C-407E-A947-70E740481C1C}">
                <a14:useLocalDpi xmlns:a14="http://schemas.microsoft.com/office/drawing/2010/main" val="0"/>
              </a:ext>
            </a:extLst>
          </a:blip>
          <a:srcRect l="30587" t="29809" r="38966" b="24828"/>
          <a:stretch/>
        </p:blipFill>
        <p:spPr>
          <a:xfrm rot="16200000">
            <a:off x="3308037" y="-228934"/>
            <a:ext cx="3891482" cy="7730726"/>
          </a:xfrm>
          <a:prstGeom prst="rect">
            <a:avLst/>
          </a:prstGeom>
        </p:spPr>
      </p:pic>
    </p:spTree>
    <p:extLst>
      <p:ext uri="{BB962C8B-B14F-4D97-AF65-F5344CB8AC3E}">
        <p14:creationId xmlns:p14="http://schemas.microsoft.com/office/powerpoint/2010/main" val="3540324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F032-122C-1970-A11C-27D5E1391F42}"/>
              </a:ext>
            </a:extLst>
          </p:cNvPr>
          <p:cNvSpPr>
            <a:spLocks noGrp="1"/>
          </p:cNvSpPr>
          <p:nvPr>
            <p:ph type="title"/>
          </p:nvPr>
        </p:nvSpPr>
        <p:spPr/>
        <p:txBody>
          <a:bodyPr>
            <a:normAutofit/>
          </a:bodyPr>
          <a:lstStyle/>
          <a:p>
            <a:r>
              <a:rPr lang="en-US"/>
              <a:t>New Material Storage Capsule</a:t>
            </a:r>
          </a:p>
        </p:txBody>
      </p:sp>
      <p:pic>
        <p:nvPicPr>
          <p:cNvPr id="3" name="Picture 2">
            <a:extLst>
              <a:ext uri="{FF2B5EF4-FFF2-40B4-BE49-F238E27FC236}">
                <a16:creationId xmlns:a16="http://schemas.microsoft.com/office/drawing/2014/main" id="{A7B83E2B-882C-64F2-B3BC-0A3F40610527}"/>
              </a:ext>
            </a:extLst>
          </p:cNvPr>
          <p:cNvPicPr>
            <a:picLocks noChangeAspect="1"/>
          </p:cNvPicPr>
          <p:nvPr/>
        </p:nvPicPr>
        <p:blipFill rotWithShape="1">
          <a:blip r:embed="rId3">
            <a:extLst>
              <a:ext uri="{28A0092B-C50C-407E-A947-70E740481C1C}">
                <a14:useLocalDpi xmlns:a14="http://schemas.microsoft.com/office/drawing/2010/main" val="0"/>
              </a:ext>
            </a:extLst>
          </a:blip>
          <a:srcRect l="21214" t="29931" r="17522" b="46939"/>
          <a:stretch/>
        </p:blipFill>
        <p:spPr>
          <a:xfrm>
            <a:off x="1388414" y="1690687"/>
            <a:ext cx="7730727" cy="3891483"/>
          </a:xfrm>
          <a:prstGeom prst="rect">
            <a:avLst/>
          </a:prstGeom>
        </p:spPr>
      </p:pic>
    </p:spTree>
    <p:extLst>
      <p:ext uri="{BB962C8B-B14F-4D97-AF65-F5344CB8AC3E}">
        <p14:creationId xmlns:p14="http://schemas.microsoft.com/office/powerpoint/2010/main" val="2020211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9AE81-05E6-F777-8C0B-A76D2EDE70D5}"/>
              </a:ext>
            </a:extLst>
          </p:cNvPr>
          <p:cNvSpPr>
            <a:spLocks noGrp="1"/>
          </p:cNvSpPr>
          <p:nvPr>
            <p:ph type="title"/>
          </p:nvPr>
        </p:nvSpPr>
        <p:spPr/>
        <p:txBody>
          <a:bodyPr/>
          <a:lstStyle/>
          <a:p>
            <a:r>
              <a:rPr lang="en-US"/>
              <a:t>Cracked Electrolyzer</a:t>
            </a:r>
          </a:p>
        </p:txBody>
      </p:sp>
      <p:pic>
        <p:nvPicPr>
          <p:cNvPr id="5" name="Picture 4">
            <a:extLst>
              <a:ext uri="{FF2B5EF4-FFF2-40B4-BE49-F238E27FC236}">
                <a16:creationId xmlns:a16="http://schemas.microsoft.com/office/drawing/2014/main" id="{AE781A44-E2CB-3E6B-DD47-8F0A9CC64E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726" t="8012" r="29509"/>
          <a:stretch/>
        </p:blipFill>
        <p:spPr>
          <a:xfrm>
            <a:off x="3134569" y="1505564"/>
            <a:ext cx="4757757" cy="5052892"/>
          </a:xfrm>
          <a:prstGeom prst="rect">
            <a:avLst/>
          </a:prstGeom>
        </p:spPr>
      </p:pic>
      <p:sp>
        <p:nvSpPr>
          <p:cNvPr id="8" name="TextBox 7">
            <a:extLst>
              <a:ext uri="{FF2B5EF4-FFF2-40B4-BE49-F238E27FC236}">
                <a16:creationId xmlns:a16="http://schemas.microsoft.com/office/drawing/2014/main" id="{50021641-C69A-9115-5A15-DF41331650C8}"/>
              </a:ext>
            </a:extLst>
          </p:cNvPr>
          <p:cNvSpPr txBox="1"/>
          <p:nvPr/>
        </p:nvSpPr>
        <p:spPr>
          <a:xfrm>
            <a:off x="7269448" y="4705328"/>
            <a:ext cx="4084352" cy="830997"/>
          </a:xfrm>
          <a:prstGeom prst="rect">
            <a:avLst/>
          </a:prstGeom>
          <a:solidFill>
            <a:schemeClr val="bg1"/>
          </a:solidFill>
          <a:ln w="28575">
            <a:solidFill>
              <a:schemeClr val="tx1"/>
            </a:solidFill>
          </a:ln>
        </p:spPr>
        <p:txBody>
          <a:bodyPr wrap="square">
            <a:spAutoFit/>
          </a:bodyPr>
          <a:lstStyle/>
          <a:p>
            <a:pPr algn="ctr"/>
            <a:r>
              <a:rPr lang="en-US" sz="2400"/>
              <a:t>Greatest chemical attack occurs at stress concentrations.</a:t>
            </a:r>
          </a:p>
        </p:txBody>
      </p:sp>
      <p:cxnSp>
        <p:nvCxnSpPr>
          <p:cNvPr id="22" name="Straight Arrow Connector 21">
            <a:extLst>
              <a:ext uri="{FF2B5EF4-FFF2-40B4-BE49-F238E27FC236}">
                <a16:creationId xmlns:a16="http://schemas.microsoft.com/office/drawing/2014/main" id="{3048FD39-6F68-446F-1845-4292B0368503}"/>
              </a:ext>
            </a:extLst>
          </p:cNvPr>
          <p:cNvCxnSpPr>
            <a:cxnSpLocks/>
          </p:cNvCxnSpPr>
          <p:nvPr/>
        </p:nvCxnSpPr>
        <p:spPr>
          <a:xfrm flipH="1" flipV="1">
            <a:off x="6950196" y="3683197"/>
            <a:ext cx="678769" cy="933627"/>
          </a:xfrm>
          <a:prstGeom prst="straightConnector1">
            <a:avLst/>
          </a:prstGeom>
          <a:ln w="127000">
            <a:solidFill>
              <a:srgbClr val="1B3E8A"/>
            </a:solidFill>
            <a:tailEnd type="triangle"/>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744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D26D-0A6F-727F-6775-FB51F403092E}"/>
              </a:ext>
            </a:extLst>
          </p:cNvPr>
          <p:cNvSpPr>
            <a:spLocks noGrp="1"/>
          </p:cNvSpPr>
          <p:nvPr>
            <p:ph type="title"/>
          </p:nvPr>
        </p:nvSpPr>
        <p:spPr/>
        <p:txBody>
          <a:bodyPr/>
          <a:lstStyle/>
          <a:p>
            <a:r>
              <a:rPr lang="en-US"/>
              <a:t>New Electrolyzer End Panels</a:t>
            </a:r>
          </a:p>
        </p:txBody>
      </p:sp>
      <p:pic>
        <p:nvPicPr>
          <p:cNvPr id="5" name="Content Placeholder 4" descr="A picture containing oven, microwave, sitting, indoor&#10;&#10;Description automatically generated">
            <a:extLst>
              <a:ext uri="{FF2B5EF4-FFF2-40B4-BE49-F238E27FC236}">
                <a16:creationId xmlns:a16="http://schemas.microsoft.com/office/drawing/2014/main" id="{F4CD0C9B-7B99-47D4-71B9-AD76B4EC4B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4570" y="1505565"/>
            <a:ext cx="4757757" cy="5052891"/>
          </a:xfrm>
        </p:spPr>
      </p:pic>
    </p:spTree>
    <p:extLst>
      <p:ext uri="{BB962C8B-B14F-4D97-AF65-F5344CB8AC3E}">
        <p14:creationId xmlns:p14="http://schemas.microsoft.com/office/powerpoint/2010/main" val="706088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rmAutofit fontScale="90000"/>
          </a:bodyPr>
          <a:lstStyle/>
          <a:p>
            <a:pPr algn="l"/>
            <a:r>
              <a:rPr lang="en-US" sz="4000">
                <a:solidFill>
                  <a:srgbClr val="1B3E8A"/>
                </a:solidFill>
                <a:latin typeface="Cooper Black" panose="0208090404030B020404" pitchFamily="18" charset="0"/>
              </a:rPr>
              <a:t>Future Recommendations</a:t>
            </a:r>
            <a:endParaRPr lang="en-US" sz="4000">
              <a:solidFill>
                <a:schemeClr val="tx2"/>
              </a:solidFill>
              <a:latin typeface="Cooper Black" panose="0208090404030B020404" pitchFamily="18" charset="0"/>
            </a:endParaRP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0"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638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0D8C9E-F5BD-4819-ADBD-36608DF7F7EC}"/>
              </a:ext>
            </a:extLst>
          </p:cNvPr>
          <p:cNvSpPr>
            <a:spLocks noGrp="1"/>
          </p:cNvSpPr>
          <p:nvPr>
            <p:ph type="title"/>
          </p:nvPr>
        </p:nvSpPr>
        <p:spPr/>
        <p:txBody>
          <a:bodyPr/>
          <a:lstStyle/>
          <a:p>
            <a:r>
              <a:rPr lang="en-US">
                <a:latin typeface="Cooper Black"/>
              </a:rPr>
              <a:t>What Embry-Riddle Needs</a:t>
            </a:r>
            <a:endParaRPr lang="en-US"/>
          </a:p>
        </p:txBody>
      </p:sp>
      <p:graphicFrame>
        <p:nvGraphicFramePr>
          <p:cNvPr id="4" name="Content Placeholder 3">
            <a:extLst>
              <a:ext uri="{FF2B5EF4-FFF2-40B4-BE49-F238E27FC236}">
                <a16:creationId xmlns:a16="http://schemas.microsoft.com/office/drawing/2014/main" id="{21AC4D49-1559-09A4-D063-028878DCFE35}"/>
              </a:ext>
            </a:extLst>
          </p:cNvPr>
          <p:cNvGraphicFramePr>
            <a:graphicFrameLocks noGrp="1"/>
          </p:cNvGraphicFramePr>
          <p:nvPr>
            <p:ph idx="1"/>
            <p:extLst>
              <p:ext uri="{D42A27DB-BD31-4B8C-83A1-F6EECF244321}">
                <p14:modId xmlns:p14="http://schemas.microsoft.com/office/powerpoint/2010/main" val="2465593093"/>
              </p:ext>
            </p:extLst>
          </p:nvPr>
        </p:nvGraphicFramePr>
        <p:xfrm>
          <a:off x="390335"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9906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D731-7B8A-ED85-A98A-5BE7F6E29526}"/>
              </a:ext>
            </a:extLst>
          </p:cNvPr>
          <p:cNvSpPr>
            <a:spLocks noGrp="1"/>
          </p:cNvSpPr>
          <p:nvPr>
            <p:ph type="title"/>
          </p:nvPr>
        </p:nvSpPr>
        <p:spPr/>
        <p:txBody>
          <a:bodyPr/>
          <a:lstStyle/>
          <a:p>
            <a:r>
              <a:rPr lang="en-US" sz="4400"/>
              <a:t>Improve Heat Transfer to Capsule</a:t>
            </a:r>
          </a:p>
        </p:txBody>
      </p:sp>
      <p:pic>
        <p:nvPicPr>
          <p:cNvPr id="5" name="Picture 4" descr="A picture containing dark, light&#10;&#10;Description automatically generated">
            <a:extLst>
              <a:ext uri="{FF2B5EF4-FFF2-40B4-BE49-F238E27FC236}">
                <a16:creationId xmlns:a16="http://schemas.microsoft.com/office/drawing/2014/main" id="{60F3A5CB-C5DF-427B-12BE-6860FA278580}"/>
              </a:ext>
            </a:extLst>
          </p:cNvPr>
          <p:cNvPicPr>
            <a:picLocks noChangeAspect="1"/>
          </p:cNvPicPr>
          <p:nvPr/>
        </p:nvPicPr>
        <p:blipFill rotWithShape="1">
          <a:blip r:embed="rId3">
            <a:extLst>
              <a:ext uri="{28A0092B-C50C-407E-A947-70E740481C1C}">
                <a14:useLocalDpi xmlns:a14="http://schemas.microsoft.com/office/drawing/2010/main" val="0"/>
              </a:ext>
            </a:extLst>
          </a:blip>
          <a:srcRect l="26607" t="-1" r="25609" b="21075"/>
          <a:stretch/>
        </p:blipFill>
        <p:spPr>
          <a:xfrm>
            <a:off x="3529895" y="1584238"/>
            <a:ext cx="3994504" cy="4979472"/>
          </a:xfrm>
          <a:prstGeom prst="rect">
            <a:avLst/>
          </a:prstGeom>
        </p:spPr>
      </p:pic>
    </p:spTree>
    <p:extLst>
      <p:ext uri="{BB962C8B-B14F-4D97-AF65-F5344CB8AC3E}">
        <p14:creationId xmlns:p14="http://schemas.microsoft.com/office/powerpoint/2010/main" val="2975983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D731-7B8A-ED85-A98A-5BE7F6E29526}"/>
              </a:ext>
            </a:extLst>
          </p:cNvPr>
          <p:cNvSpPr>
            <a:spLocks noGrp="1"/>
          </p:cNvSpPr>
          <p:nvPr>
            <p:ph type="title"/>
          </p:nvPr>
        </p:nvSpPr>
        <p:spPr/>
        <p:txBody>
          <a:bodyPr/>
          <a:lstStyle/>
          <a:p>
            <a:r>
              <a:rPr lang="en-US"/>
              <a:t>Shorten Pipe</a:t>
            </a:r>
          </a:p>
        </p:txBody>
      </p:sp>
      <p:pic>
        <p:nvPicPr>
          <p:cNvPr id="5" name="Picture 4">
            <a:extLst>
              <a:ext uri="{FF2B5EF4-FFF2-40B4-BE49-F238E27FC236}">
                <a16:creationId xmlns:a16="http://schemas.microsoft.com/office/drawing/2014/main" id="{7461B464-C0AA-8B73-B765-F3E8C26B5DB8}"/>
              </a:ext>
            </a:extLst>
          </p:cNvPr>
          <p:cNvPicPr>
            <a:picLocks noChangeAspect="1"/>
          </p:cNvPicPr>
          <p:nvPr/>
        </p:nvPicPr>
        <p:blipFill>
          <a:blip r:embed="rId3">
            <a:extLst>
              <a:ext uri="{28A0092B-C50C-407E-A947-70E740481C1C}">
                <a14:useLocalDpi xmlns:a14="http://schemas.microsoft.com/office/drawing/2010/main" val="0"/>
              </a:ext>
            </a:extLst>
          </a:blip>
          <a:srcRect t="16188" b="16188"/>
          <a:stretch/>
        </p:blipFill>
        <p:spPr>
          <a:xfrm>
            <a:off x="3045491" y="1609317"/>
            <a:ext cx="4864511" cy="2473832"/>
          </a:xfrm>
          <a:prstGeom prst="rect">
            <a:avLst/>
          </a:prstGeom>
        </p:spPr>
      </p:pic>
      <p:pic>
        <p:nvPicPr>
          <p:cNvPr id="6" name="Picture 5" descr="A picture containing text, ground, tool, worktable&#10;&#10;Description automatically generated">
            <a:extLst>
              <a:ext uri="{FF2B5EF4-FFF2-40B4-BE49-F238E27FC236}">
                <a16:creationId xmlns:a16="http://schemas.microsoft.com/office/drawing/2014/main" id="{6A11F590-AFC6-7738-6AC9-92816889841E}"/>
              </a:ext>
            </a:extLst>
          </p:cNvPr>
          <p:cNvPicPr>
            <a:picLocks noChangeAspect="1"/>
          </p:cNvPicPr>
          <p:nvPr/>
        </p:nvPicPr>
        <p:blipFill rotWithShape="1">
          <a:blip r:embed="rId4">
            <a:extLst>
              <a:ext uri="{28A0092B-C50C-407E-A947-70E740481C1C}">
                <a14:useLocalDpi xmlns:a14="http://schemas.microsoft.com/office/drawing/2010/main" val="0"/>
              </a:ext>
            </a:extLst>
          </a:blip>
          <a:srcRect l="25153" t="25084" r="12431" b="58988"/>
          <a:stretch/>
        </p:blipFill>
        <p:spPr>
          <a:xfrm>
            <a:off x="1151673" y="4606502"/>
            <a:ext cx="8652145" cy="1682187"/>
          </a:xfrm>
          <a:prstGeom prst="rect">
            <a:avLst/>
          </a:prstGeom>
          <a:ln w="28575">
            <a:noFill/>
          </a:ln>
          <a:effectLst/>
        </p:spPr>
      </p:pic>
      <p:cxnSp>
        <p:nvCxnSpPr>
          <p:cNvPr id="10" name="Straight Connector 9">
            <a:extLst>
              <a:ext uri="{FF2B5EF4-FFF2-40B4-BE49-F238E27FC236}">
                <a16:creationId xmlns:a16="http://schemas.microsoft.com/office/drawing/2014/main" id="{FEE144C7-1793-5E91-67AC-310BACC9D8B3}"/>
              </a:ext>
            </a:extLst>
          </p:cNvPr>
          <p:cNvCxnSpPr/>
          <p:nvPr/>
        </p:nvCxnSpPr>
        <p:spPr>
          <a:xfrm>
            <a:off x="4074850" y="4882719"/>
            <a:ext cx="0" cy="896644"/>
          </a:xfrm>
          <a:prstGeom prst="line">
            <a:avLst/>
          </a:prstGeom>
          <a:ln w="57150">
            <a:solidFill>
              <a:schemeClr val="tx1"/>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BF03F3-4671-34F1-8480-EFDF5C29EA59}"/>
              </a:ext>
            </a:extLst>
          </p:cNvPr>
          <p:cNvCxnSpPr/>
          <p:nvPr/>
        </p:nvCxnSpPr>
        <p:spPr>
          <a:xfrm>
            <a:off x="6792897" y="4844249"/>
            <a:ext cx="0" cy="896644"/>
          </a:xfrm>
          <a:prstGeom prst="line">
            <a:avLst/>
          </a:prstGeom>
          <a:ln w="57150">
            <a:solidFill>
              <a:schemeClr val="tx1"/>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9005DC2-FD77-B81C-F91C-37D4C5917CB2}"/>
              </a:ext>
            </a:extLst>
          </p:cNvPr>
          <p:cNvCxnSpPr>
            <a:cxnSpLocks/>
          </p:cNvCxnSpPr>
          <p:nvPr/>
        </p:nvCxnSpPr>
        <p:spPr>
          <a:xfrm flipV="1">
            <a:off x="6096000" y="5655076"/>
            <a:ext cx="544497" cy="727795"/>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E08981-0316-8992-DDAF-585C4374FA81}"/>
              </a:ext>
            </a:extLst>
          </p:cNvPr>
          <p:cNvSpPr txBox="1"/>
          <p:nvPr/>
        </p:nvSpPr>
        <p:spPr>
          <a:xfrm>
            <a:off x="4429740" y="6287663"/>
            <a:ext cx="1997828" cy="400110"/>
          </a:xfrm>
          <a:prstGeom prst="rect">
            <a:avLst/>
          </a:prstGeom>
          <a:noFill/>
        </p:spPr>
        <p:txBody>
          <a:bodyPr wrap="square" rtlCol="0">
            <a:spAutoFit/>
          </a:bodyPr>
          <a:lstStyle/>
          <a:p>
            <a:pPr algn="ctr"/>
            <a:r>
              <a:rPr lang="en-US" sz="2000"/>
              <a:t>Cut &amp; </a:t>
            </a:r>
            <a:r>
              <a:rPr lang="en-US" sz="2000" err="1"/>
              <a:t>Reflare</a:t>
            </a:r>
            <a:endParaRPr lang="en-US" sz="2000"/>
          </a:p>
        </p:txBody>
      </p:sp>
      <p:cxnSp>
        <p:nvCxnSpPr>
          <p:cNvPr id="16" name="Straight Arrow Connector 15">
            <a:extLst>
              <a:ext uri="{FF2B5EF4-FFF2-40B4-BE49-F238E27FC236}">
                <a16:creationId xmlns:a16="http://schemas.microsoft.com/office/drawing/2014/main" id="{1A58F6A6-2006-6855-EC48-D2DA6BA05C25}"/>
              </a:ext>
            </a:extLst>
          </p:cNvPr>
          <p:cNvCxnSpPr>
            <a:cxnSpLocks/>
          </p:cNvCxnSpPr>
          <p:nvPr/>
        </p:nvCxnSpPr>
        <p:spPr>
          <a:xfrm flipH="1" flipV="1">
            <a:off x="4192047" y="5779363"/>
            <a:ext cx="514424" cy="603508"/>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56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7DAC-B972-69AB-5FD5-64ED338D4F11}"/>
              </a:ext>
            </a:extLst>
          </p:cNvPr>
          <p:cNvSpPr>
            <a:spLocks noGrp="1"/>
          </p:cNvSpPr>
          <p:nvPr>
            <p:ph type="title"/>
          </p:nvPr>
        </p:nvSpPr>
        <p:spPr/>
        <p:txBody>
          <a:bodyPr/>
          <a:lstStyle/>
          <a:p>
            <a:r>
              <a:rPr lang="en-US"/>
              <a:t>Prevent Hydrogen Leakage</a:t>
            </a:r>
          </a:p>
        </p:txBody>
      </p:sp>
      <p:pic>
        <p:nvPicPr>
          <p:cNvPr id="4" name="Picture 3">
            <a:extLst>
              <a:ext uri="{FF2B5EF4-FFF2-40B4-BE49-F238E27FC236}">
                <a16:creationId xmlns:a16="http://schemas.microsoft.com/office/drawing/2014/main" id="{A6948EAF-2968-B6A3-E2F5-C59E8AD4777A}"/>
              </a:ext>
            </a:extLst>
          </p:cNvPr>
          <p:cNvPicPr>
            <a:picLocks noChangeAspect="1"/>
          </p:cNvPicPr>
          <p:nvPr/>
        </p:nvPicPr>
        <p:blipFill>
          <a:blip r:embed="rId3"/>
          <a:stretch>
            <a:fillRect/>
          </a:stretch>
        </p:blipFill>
        <p:spPr>
          <a:xfrm>
            <a:off x="357031" y="2240995"/>
            <a:ext cx="4541800" cy="4340972"/>
          </a:xfrm>
          <a:prstGeom prst="rect">
            <a:avLst/>
          </a:prstGeom>
        </p:spPr>
      </p:pic>
      <p:pic>
        <p:nvPicPr>
          <p:cNvPr id="5" name="Picture 4" descr="A picture containing ground, tool&#10;&#10;Description automatically generated">
            <a:extLst>
              <a:ext uri="{FF2B5EF4-FFF2-40B4-BE49-F238E27FC236}">
                <a16:creationId xmlns:a16="http://schemas.microsoft.com/office/drawing/2014/main" id="{B63025A2-1DEF-ACDD-59C7-BD31F3BCF290}"/>
              </a:ext>
            </a:extLst>
          </p:cNvPr>
          <p:cNvPicPr>
            <a:picLocks noChangeAspect="1"/>
          </p:cNvPicPr>
          <p:nvPr/>
        </p:nvPicPr>
        <p:blipFill rotWithShape="1">
          <a:blip r:embed="rId4">
            <a:extLst>
              <a:ext uri="{28A0092B-C50C-407E-A947-70E740481C1C}">
                <a14:useLocalDpi xmlns:a14="http://schemas.microsoft.com/office/drawing/2010/main" val="0"/>
              </a:ext>
            </a:extLst>
          </a:blip>
          <a:srcRect l="76280" t="41777" r="15146" b="40527"/>
          <a:stretch/>
        </p:blipFill>
        <p:spPr>
          <a:xfrm>
            <a:off x="8647075" y="2752122"/>
            <a:ext cx="2500604" cy="3840211"/>
          </a:xfrm>
          <a:prstGeom prst="rect">
            <a:avLst/>
          </a:prstGeom>
          <a:ln w="28575">
            <a:solidFill>
              <a:schemeClr val="tx1"/>
            </a:solidFill>
          </a:ln>
        </p:spPr>
      </p:pic>
      <p:pic>
        <p:nvPicPr>
          <p:cNvPr id="6" name="Picture 5" descr="A picture containing text, ground, tool, worktable&#10;&#10;Description automatically generated">
            <a:extLst>
              <a:ext uri="{FF2B5EF4-FFF2-40B4-BE49-F238E27FC236}">
                <a16:creationId xmlns:a16="http://schemas.microsoft.com/office/drawing/2014/main" id="{AB5E483C-94E6-773A-7F19-FC22803BE425}"/>
              </a:ext>
            </a:extLst>
          </p:cNvPr>
          <p:cNvPicPr>
            <a:picLocks noChangeAspect="1"/>
          </p:cNvPicPr>
          <p:nvPr/>
        </p:nvPicPr>
        <p:blipFill rotWithShape="1">
          <a:blip r:embed="rId5">
            <a:extLst>
              <a:ext uri="{28A0092B-C50C-407E-A947-70E740481C1C}">
                <a14:useLocalDpi xmlns:a14="http://schemas.microsoft.com/office/drawing/2010/main" val="0"/>
              </a:ext>
            </a:extLst>
          </a:blip>
          <a:srcRect l="18471" t="33295" r="77584" b="54253"/>
          <a:stretch/>
        </p:blipFill>
        <p:spPr>
          <a:xfrm rot="10800000">
            <a:off x="5689517" y="2931739"/>
            <a:ext cx="1603654" cy="3245224"/>
          </a:xfrm>
          <a:prstGeom prst="rect">
            <a:avLst/>
          </a:prstGeom>
          <a:ln w="28575">
            <a:solidFill>
              <a:schemeClr val="tx1"/>
            </a:solidFill>
          </a:ln>
        </p:spPr>
      </p:pic>
      <p:cxnSp>
        <p:nvCxnSpPr>
          <p:cNvPr id="7" name="Straight Arrow Connector 6">
            <a:extLst>
              <a:ext uri="{FF2B5EF4-FFF2-40B4-BE49-F238E27FC236}">
                <a16:creationId xmlns:a16="http://schemas.microsoft.com/office/drawing/2014/main" id="{6436AF3F-DC35-67B3-B107-6DE4811C19FE}"/>
              </a:ext>
            </a:extLst>
          </p:cNvPr>
          <p:cNvCxnSpPr>
            <a:cxnSpLocks/>
          </p:cNvCxnSpPr>
          <p:nvPr/>
        </p:nvCxnSpPr>
        <p:spPr>
          <a:xfrm flipH="1">
            <a:off x="3523129" y="2151529"/>
            <a:ext cx="1075765" cy="1389530"/>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F7B022-F382-240B-5146-FA6B59C5F70E}"/>
              </a:ext>
            </a:extLst>
          </p:cNvPr>
          <p:cNvCxnSpPr>
            <a:cxnSpLocks/>
          </p:cNvCxnSpPr>
          <p:nvPr/>
        </p:nvCxnSpPr>
        <p:spPr>
          <a:xfrm>
            <a:off x="6345382" y="2151529"/>
            <a:ext cx="0" cy="2971377"/>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BE1B6FA-80EB-49DF-0407-E2603D98F3CE}"/>
              </a:ext>
            </a:extLst>
          </p:cNvPr>
          <p:cNvCxnSpPr>
            <a:cxnSpLocks/>
          </p:cNvCxnSpPr>
          <p:nvPr/>
        </p:nvCxnSpPr>
        <p:spPr>
          <a:xfrm>
            <a:off x="8083856" y="2151529"/>
            <a:ext cx="1813521" cy="3684495"/>
          </a:xfrm>
          <a:prstGeom prst="straightConnector1">
            <a:avLst/>
          </a:prstGeom>
          <a:ln w="76200">
            <a:solidFill>
              <a:schemeClr val="accent1"/>
            </a:solidFill>
            <a:tailEnd type="triangle"/>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100394F-0560-B54A-E4B5-36FCD1945597}"/>
              </a:ext>
            </a:extLst>
          </p:cNvPr>
          <p:cNvSpPr txBox="1"/>
          <p:nvPr/>
        </p:nvSpPr>
        <p:spPr>
          <a:xfrm>
            <a:off x="4708673" y="1618716"/>
            <a:ext cx="3273418" cy="461665"/>
          </a:xfrm>
          <a:prstGeom prst="rect">
            <a:avLst/>
          </a:prstGeom>
          <a:noFill/>
          <a:ln w="28575">
            <a:solidFill>
              <a:schemeClr val="tx1"/>
            </a:solidFill>
          </a:ln>
        </p:spPr>
        <p:txBody>
          <a:bodyPr wrap="square" rtlCol="0">
            <a:spAutoFit/>
          </a:bodyPr>
          <a:lstStyle/>
          <a:p>
            <a:pPr algn="ctr"/>
            <a:r>
              <a:rPr lang="en-US" sz="2400"/>
              <a:t>Potential Problem Spots</a:t>
            </a:r>
          </a:p>
        </p:txBody>
      </p:sp>
    </p:spTree>
    <p:extLst>
      <p:ext uri="{BB962C8B-B14F-4D97-AF65-F5344CB8AC3E}">
        <p14:creationId xmlns:p14="http://schemas.microsoft.com/office/powerpoint/2010/main" val="7229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9F6F-2D0C-E829-C5A8-1AC5F2BDA38A}"/>
              </a:ext>
            </a:extLst>
          </p:cNvPr>
          <p:cNvSpPr>
            <a:spLocks noGrp="1"/>
          </p:cNvSpPr>
          <p:nvPr>
            <p:ph type="title"/>
          </p:nvPr>
        </p:nvSpPr>
        <p:spPr/>
        <p:txBody>
          <a:bodyPr/>
          <a:lstStyle/>
          <a:p>
            <a:r>
              <a:rPr lang="en-US"/>
              <a:t>Future Tests</a:t>
            </a:r>
          </a:p>
        </p:txBody>
      </p:sp>
      <p:sp>
        <p:nvSpPr>
          <p:cNvPr id="9" name="TextBox 8">
            <a:extLst>
              <a:ext uri="{FF2B5EF4-FFF2-40B4-BE49-F238E27FC236}">
                <a16:creationId xmlns:a16="http://schemas.microsoft.com/office/drawing/2014/main" id="{0155F6C2-E6CA-87CB-0587-FD0B8AB8E40C}"/>
              </a:ext>
            </a:extLst>
          </p:cNvPr>
          <p:cNvSpPr txBox="1"/>
          <p:nvPr/>
        </p:nvSpPr>
        <p:spPr>
          <a:xfrm>
            <a:off x="6227382" y="2366684"/>
            <a:ext cx="2469931" cy="1446550"/>
          </a:xfrm>
          <a:prstGeom prst="rect">
            <a:avLst/>
          </a:prstGeom>
          <a:noFill/>
          <a:ln w="28575">
            <a:solidFill>
              <a:schemeClr val="tx1"/>
            </a:solidFill>
          </a:ln>
        </p:spPr>
        <p:txBody>
          <a:bodyPr wrap="square" rtlCol="0">
            <a:spAutoFit/>
          </a:bodyPr>
          <a:lstStyle>
            <a:defPPr>
              <a:defRPr lang="en-US"/>
            </a:defPPr>
            <a:lvl1pPr algn="ctr">
              <a:defRPr sz="2400"/>
            </a:lvl1pPr>
          </a:lstStyle>
          <a:p>
            <a:r>
              <a:rPr lang="en-US" sz="4400"/>
              <a:t>Release Tests</a:t>
            </a:r>
          </a:p>
        </p:txBody>
      </p:sp>
      <p:sp>
        <p:nvSpPr>
          <p:cNvPr id="10" name="TextBox 9">
            <a:extLst>
              <a:ext uri="{FF2B5EF4-FFF2-40B4-BE49-F238E27FC236}">
                <a16:creationId xmlns:a16="http://schemas.microsoft.com/office/drawing/2014/main" id="{E0CAC307-5FD9-67AC-C955-5E9E09A41825}"/>
              </a:ext>
            </a:extLst>
          </p:cNvPr>
          <p:cNvSpPr txBox="1"/>
          <p:nvPr/>
        </p:nvSpPr>
        <p:spPr>
          <a:xfrm>
            <a:off x="2385847" y="2366684"/>
            <a:ext cx="2469931" cy="1446550"/>
          </a:xfrm>
          <a:prstGeom prst="rect">
            <a:avLst/>
          </a:prstGeom>
          <a:noFill/>
          <a:ln w="28575">
            <a:solidFill>
              <a:schemeClr val="tx1"/>
            </a:solidFill>
          </a:ln>
        </p:spPr>
        <p:txBody>
          <a:bodyPr wrap="square" rtlCol="0">
            <a:spAutoFit/>
          </a:bodyPr>
          <a:lstStyle/>
          <a:p>
            <a:pPr algn="ctr"/>
            <a:r>
              <a:rPr lang="en-US" sz="4400"/>
              <a:t>Capacity Tests</a:t>
            </a:r>
          </a:p>
        </p:txBody>
      </p:sp>
      <p:sp>
        <p:nvSpPr>
          <p:cNvPr id="11" name="TextBox 10">
            <a:extLst>
              <a:ext uri="{FF2B5EF4-FFF2-40B4-BE49-F238E27FC236}">
                <a16:creationId xmlns:a16="http://schemas.microsoft.com/office/drawing/2014/main" id="{7A8D7835-F289-83E5-05B1-37416A16545F}"/>
              </a:ext>
            </a:extLst>
          </p:cNvPr>
          <p:cNvSpPr txBox="1"/>
          <p:nvPr/>
        </p:nvSpPr>
        <p:spPr>
          <a:xfrm>
            <a:off x="3116320" y="4687613"/>
            <a:ext cx="4703379" cy="461665"/>
          </a:xfrm>
          <a:prstGeom prst="rect">
            <a:avLst/>
          </a:prstGeom>
          <a:noFill/>
        </p:spPr>
        <p:txBody>
          <a:bodyPr wrap="square" rtlCol="0">
            <a:spAutoFit/>
          </a:bodyPr>
          <a:lstStyle/>
          <a:p>
            <a:pPr algn="ctr"/>
            <a:r>
              <a:rPr lang="en-US" sz="2400"/>
              <a:t>To be performed next Monday</a:t>
            </a:r>
          </a:p>
        </p:txBody>
      </p:sp>
    </p:spTree>
    <p:extLst>
      <p:ext uri="{BB962C8B-B14F-4D97-AF65-F5344CB8AC3E}">
        <p14:creationId xmlns:p14="http://schemas.microsoft.com/office/powerpoint/2010/main" val="317069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849E-3C54-8760-82AA-B11FBC3D80D1}"/>
              </a:ext>
            </a:extLst>
          </p:cNvPr>
          <p:cNvSpPr>
            <a:spLocks noGrp="1"/>
          </p:cNvSpPr>
          <p:nvPr>
            <p:ph type="title"/>
          </p:nvPr>
        </p:nvSpPr>
        <p:spPr/>
        <p:txBody>
          <a:bodyPr>
            <a:normAutofit/>
          </a:bodyPr>
          <a:lstStyle/>
          <a:p>
            <a:r>
              <a:rPr lang="en-US" sz="5400"/>
              <a:t>Questions?</a:t>
            </a:r>
          </a:p>
        </p:txBody>
      </p:sp>
      <p:pic>
        <p:nvPicPr>
          <p:cNvPr id="10" name="Graphic 9" descr="Question Mark with solid fill">
            <a:extLst>
              <a:ext uri="{FF2B5EF4-FFF2-40B4-BE49-F238E27FC236}">
                <a16:creationId xmlns:a16="http://schemas.microsoft.com/office/drawing/2014/main" id="{8746E704-133A-1D36-89CA-7C69B3D642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05732">
            <a:off x="6337573" y="966830"/>
            <a:ext cx="2216339" cy="2216339"/>
          </a:xfrm>
          <a:prstGeom prst="rect">
            <a:avLst/>
          </a:prstGeom>
        </p:spPr>
      </p:pic>
      <p:pic>
        <p:nvPicPr>
          <p:cNvPr id="11" name="Graphic 10" descr="Question Mark with solid fill">
            <a:extLst>
              <a:ext uri="{FF2B5EF4-FFF2-40B4-BE49-F238E27FC236}">
                <a16:creationId xmlns:a16="http://schemas.microsoft.com/office/drawing/2014/main" id="{1D9BDFC0-2E59-CAB6-DA30-374D399889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889069">
            <a:off x="2343472" y="3012857"/>
            <a:ext cx="1727637" cy="1727637"/>
          </a:xfrm>
          <a:prstGeom prst="rect">
            <a:avLst/>
          </a:prstGeom>
        </p:spPr>
      </p:pic>
      <p:pic>
        <p:nvPicPr>
          <p:cNvPr id="12" name="Graphic 11" descr="Question Mark with solid fill">
            <a:extLst>
              <a:ext uri="{FF2B5EF4-FFF2-40B4-BE49-F238E27FC236}">
                <a16:creationId xmlns:a16="http://schemas.microsoft.com/office/drawing/2014/main" id="{AFDA126E-10C1-B997-199E-E1B5D5BF0B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90664">
            <a:off x="7920860" y="4715268"/>
            <a:ext cx="1406348" cy="1406348"/>
          </a:xfrm>
          <a:prstGeom prst="rect">
            <a:avLst/>
          </a:prstGeom>
        </p:spPr>
      </p:pic>
    </p:spTree>
    <p:extLst>
      <p:ext uri="{BB962C8B-B14F-4D97-AF65-F5344CB8AC3E}">
        <p14:creationId xmlns:p14="http://schemas.microsoft.com/office/powerpoint/2010/main" val="2830437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9F0F-C3AD-27CE-D97B-E2F9B38508FA}"/>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5446BC19-5CF1-974A-7333-60C73D6A453A}"/>
              </a:ext>
            </a:extLst>
          </p:cNvPr>
          <p:cNvSpPr>
            <a:spLocks noGrp="1"/>
          </p:cNvSpPr>
          <p:nvPr>
            <p:ph idx="1"/>
          </p:nvPr>
        </p:nvSpPr>
        <p:spPr/>
        <p:txBody>
          <a:bodyPr>
            <a:normAutofit fontScale="70000" lnSpcReduction="20000"/>
          </a:bodyPr>
          <a:lstStyle/>
          <a:p>
            <a:r>
              <a:rPr lang="en-US"/>
              <a:t>[1] A. Murali, M. Sakar, S. Priya, R. J. </a:t>
            </a:r>
            <a:r>
              <a:rPr lang="en-US" err="1"/>
              <a:t>Bensingh</a:t>
            </a:r>
            <a:r>
              <a:rPr lang="en-US"/>
              <a:t>, and M. A. Kader, “Graphitic-Carbon Nitride for Hydrogen Storage,” in Nanoscale Graphitic Carbon Nitride, Elsevier, 2022, pp. 487–514. </a:t>
            </a:r>
            <a:r>
              <a:rPr lang="en-US" err="1"/>
              <a:t>doi</a:t>
            </a:r>
            <a:r>
              <a:rPr lang="en-US"/>
              <a:t>: 10.1016/B978-0-12-823034-3.00017-0.</a:t>
            </a:r>
          </a:p>
          <a:p>
            <a:r>
              <a:rPr lang="en-US"/>
              <a:t>[2]</a:t>
            </a:r>
            <a:r>
              <a:rPr lang="en-US" sz="2800">
                <a:effectLst/>
              </a:rPr>
              <a:t> “Fast leakage test,” </a:t>
            </a:r>
            <a:r>
              <a:rPr lang="en-US" sz="2800" i="1" err="1">
                <a:effectLst/>
              </a:rPr>
              <a:t>Unitem</a:t>
            </a:r>
            <a:r>
              <a:rPr lang="en-US" sz="2800" i="1">
                <a:effectLst/>
              </a:rPr>
              <a:t> </a:t>
            </a:r>
            <a:r>
              <a:rPr lang="en-US" sz="2800" i="1" err="1">
                <a:effectLst/>
              </a:rPr>
              <a:t>Wrocław</a:t>
            </a:r>
            <a:r>
              <a:rPr lang="en-US" sz="2800">
                <a:effectLst/>
              </a:rPr>
              <a:t>, 28-Apr-2022. [Online]. Available: https://unitemmachines.com/our-offer/fast-leakage-test/. [Accessed: 08-Dec-2022]. </a:t>
            </a:r>
          </a:p>
          <a:p>
            <a:pPr algn="l"/>
            <a:r>
              <a:rPr lang="en-US" b="0" i="0">
                <a:effectLst/>
              </a:rPr>
              <a:t>[</a:t>
            </a:r>
            <a:r>
              <a:rPr lang="en-US"/>
              <a:t>3</a:t>
            </a:r>
            <a:r>
              <a:rPr lang="en-US" b="0" i="0">
                <a:effectLst/>
              </a:rPr>
              <a:t>] “Remington Industries.” [Online]. Available: https://www.remingtonindustries.com/</a:t>
            </a:r>
            <a:endParaRPr lang="en-US"/>
          </a:p>
          <a:p>
            <a:pPr algn="l"/>
            <a:r>
              <a:rPr lang="en-US" b="0" i="0">
                <a:effectLst/>
              </a:rPr>
              <a:t>[4] “McMaster-Carr.” [Online]. Available: </a:t>
            </a:r>
            <a:r>
              <a:rPr lang="en-US" b="0" i="0">
                <a:effectLst/>
                <a:hlinkClick r:id="rId2"/>
              </a:rPr>
              <a:t>https://www.mcmaster.com/</a:t>
            </a:r>
            <a:endParaRPr lang="en-US" b="0" i="0">
              <a:effectLst/>
            </a:endParaRPr>
          </a:p>
          <a:p>
            <a:r>
              <a:rPr lang="en-US" sz="2800"/>
              <a:t>[5] </a:t>
            </a:r>
            <a:r>
              <a:rPr lang="en-US" sz="2800">
                <a:effectLst/>
                <a:hlinkClick r:id="rId3"/>
              </a:rPr>
              <a:t>https://www.scielo.br/j/qn/a/KyQvF9DMHK6ZJXyL5zQNy7N/?lang=en&amp;format=pdf</a:t>
            </a:r>
            <a:endParaRPr lang="en-US" sz="2800">
              <a:effectLst/>
            </a:endParaRPr>
          </a:p>
          <a:p>
            <a:r>
              <a:rPr lang="en-US" sz="2800"/>
              <a:t>[6] </a:t>
            </a:r>
            <a:r>
              <a:rPr lang="en-US" sz="2800">
                <a:effectLst/>
                <a:hlinkClick r:id="rId4"/>
              </a:rPr>
              <a:t>https://www.gichemicals.ie/Potassium-hydroxide.html#:~:text=Potassium%20Hydroxide%20is%20manufactured%20using,concentrated%20to%2050%25%20using%20evaporation</a:t>
            </a:r>
            <a:r>
              <a:rPr lang="en-US" sz="2800">
                <a:effectLst/>
              </a:rPr>
              <a:t>.</a:t>
            </a:r>
          </a:p>
          <a:p>
            <a:r>
              <a:rPr lang="en-US">
                <a:effectLst/>
              </a:rPr>
              <a:t>[7]“Aluminum silicate fiber felt and board,” </a:t>
            </a:r>
            <a:r>
              <a:rPr lang="en-US" i="1">
                <a:effectLst/>
              </a:rPr>
              <a:t>Aluminum Silicate Fiber Felt and Board</a:t>
            </a:r>
            <a:r>
              <a:rPr lang="en-US">
                <a:effectLst/>
              </a:rPr>
              <a:t>. [Online]. Available: https://www.samaterials.com/ceramic-material/2515-aluminum-silicate-fiber-felt-and-board.html. [Accessed: 21-Feb-2023]. </a:t>
            </a:r>
            <a:endParaRPr lang="en-US"/>
          </a:p>
          <a:p>
            <a:r>
              <a:rPr lang="en-US">
                <a:effectLst/>
              </a:rPr>
              <a:t>[8] Heat Transfer Textbook</a:t>
            </a:r>
          </a:p>
          <a:p>
            <a:endParaRPr lang="en-US" sz="2800"/>
          </a:p>
          <a:p>
            <a:pPr algn="l"/>
            <a:endParaRPr lang="en-US" b="0" i="0">
              <a:effectLst/>
            </a:endParaRPr>
          </a:p>
        </p:txBody>
      </p:sp>
    </p:spTree>
    <p:extLst>
      <p:ext uri="{BB962C8B-B14F-4D97-AF65-F5344CB8AC3E}">
        <p14:creationId xmlns:p14="http://schemas.microsoft.com/office/powerpoint/2010/main" val="3161594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E2E3-3A85-F0B2-67C2-8A12EFA5BC10}"/>
              </a:ext>
            </a:extLst>
          </p:cNvPr>
          <p:cNvSpPr>
            <a:spLocks noGrp="1"/>
          </p:cNvSpPr>
          <p:nvPr>
            <p:ph type="title"/>
          </p:nvPr>
        </p:nvSpPr>
        <p:spPr/>
        <p:txBody>
          <a:bodyPr/>
          <a:lstStyle/>
          <a:p>
            <a:r>
              <a:rPr lang="en-US"/>
              <a:t>Additional Slides</a:t>
            </a:r>
          </a:p>
        </p:txBody>
      </p:sp>
      <p:sp>
        <p:nvSpPr>
          <p:cNvPr id="3" name="Content Placeholder 2">
            <a:extLst>
              <a:ext uri="{FF2B5EF4-FFF2-40B4-BE49-F238E27FC236}">
                <a16:creationId xmlns:a16="http://schemas.microsoft.com/office/drawing/2014/main" id="{C1A53CEA-E4BA-963F-ACE1-61ACD465EA47}"/>
              </a:ext>
            </a:extLst>
          </p:cNvPr>
          <p:cNvSpPr>
            <a:spLocks noGrp="1"/>
          </p:cNvSpPr>
          <p:nvPr>
            <p:ph idx="1"/>
          </p:nvPr>
        </p:nvSpPr>
        <p:spPr/>
        <p:txBody>
          <a:bodyPr>
            <a:normAutofit fontScale="92500" lnSpcReduction="20000"/>
          </a:bodyPr>
          <a:lstStyle/>
          <a:p>
            <a:r>
              <a:rPr lang="en-US">
                <a:hlinkClick r:id="rId2" action="ppaction://hlinksldjump"/>
              </a:rPr>
              <a:t>Requirements</a:t>
            </a:r>
            <a:endParaRPr lang="en-US"/>
          </a:p>
          <a:p>
            <a:r>
              <a:rPr lang="en-US"/>
              <a:t>Generation</a:t>
            </a:r>
          </a:p>
          <a:p>
            <a:pPr lvl="1"/>
            <a:r>
              <a:rPr lang="en-US">
                <a:hlinkClick r:id="rId3" action="ppaction://hlinksldjump"/>
              </a:rPr>
              <a:t>Natural Gas</a:t>
            </a:r>
            <a:endParaRPr lang="en-US"/>
          </a:p>
          <a:p>
            <a:pPr lvl="1"/>
            <a:r>
              <a:rPr lang="en-US">
                <a:hlinkClick r:id="rId4" action="ppaction://hlinksldjump"/>
              </a:rPr>
              <a:t>Photobiological</a:t>
            </a:r>
            <a:endParaRPr lang="en-US"/>
          </a:p>
          <a:p>
            <a:pPr lvl="1"/>
            <a:r>
              <a:rPr lang="en-US">
                <a:hlinkClick r:id="rId5" action="ppaction://hlinksldjump"/>
              </a:rPr>
              <a:t>Microbial Biomass conversion</a:t>
            </a:r>
            <a:endParaRPr lang="en-US"/>
          </a:p>
          <a:p>
            <a:r>
              <a:rPr lang="en-US"/>
              <a:t>Storage</a:t>
            </a:r>
          </a:p>
          <a:p>
            <a:pPr lvl="1"/>
            <a:r>
              <a:rPr lang="en-US">
                <a:hlinkClick r:id="rId6" action="ppaction://hlinksldjump"/>
              </a:rPr>
              <a:t>Physical</a:t>
            </a:r>
            <a:r>
              <a:rPr lang="en-US"/>
              <a:t> </a:t>
            </a:r>
          </a:p>
          <a:p>
            <a:pPr lvl="1"/>
            <a:r>
              <a:rPr lang="en-US">
                <a:hlinkClick r:id="rId7" action="ppaction://hlinksldjump"/>
              </a:rPr>
              <a:t>Material</a:t>
            </a:r>
            <a:endParaRPr lang="en-US"/>
          </a:p>
          <a:p>
            <a:r>
              <a:rPr lang="en-US">
                <a:hlinkClick r:id="rId8" action="ppaction://hlinksldjump"/>
              </a:rPr>
              <a:t>Equations</a:t>
            </a:r>
          </a:p>
          <a:p>
            <a:r>
              <a:rPr lang="en-US">
                <a:hlinkClick r:id="" action="ppaction://noaction"/>
              </a:rPr>
              <a:t>Graphic Design</a:t>
            </a:r>
            <a:endParaRPr lang="en-US"/>
          </a:p>
          <a:p>
            <a:r>
              <a:rPr lang="en-US">
                <a:hlinkClick r:id="rId9" action="ppaction://hlinksldjump"/>
              </a:rPr>
              <a:t>Schedule</a:t>
            </a:r>
            <a:endParaRPr lang="en-US"/>
          </a:p>
          <a:p>
            <a:r>
              <a:rPr lang="en-US">
                <a:hlinkClick r:id="rId10" action="ppaction://hlinksldjump"/>
              </a:rPr>
              <a:t>Ideal Gas</a:t>
            </a:r>
            <a:endParaRPr lang="en-US">
              <a:hlinkClick r:id="rId8" action="ppaction://hlinksldjump"/>
            </a:endParaRPr>
          </a:p>
        </p:txBody>
      </p:sp>
    </p:spTree>
    <p:extLst>
      <p:ext uri="{BB962C8B-B14F-4D97-AF65-F5344CB8AC3E}">
        <p14:creationId xmlns:p14="http://schemas.microsoft.com/office/powerpoint/2010/main" val="2905346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789B-0BFF-F801-4111-DC39734241A3}"/>
              </a:ext>
            </a:extLst>
          </p:cNvPr>
          <p:cNvSpPr>
            <a:spLocks noGrp="1"/>
          </p:cNvSpPr>
          <p:nvPr>
            <p:ph type="title"/>
          </p:nvPr>
        </p:nvSpPr>
        <p:spPr/>
        <p:txBody>
          <a:bodyPr/>
          <a:lstStyle/>
          <a:p>
            <a:r>
              <a:rPr lang="en-US"/>
              <a:t>Generation - Natural Gas</a:t>
            </a:r>
          </a:p>
        </p:txBody>
      </p:sp>
      <p:graphicFrame>
        <p:nvGraphicFramePr>
          <p:cNvPr id="4" name="Content Placeholder 3">
            <a:extLst>
              <a:ext uri="{FF2B5EF4-FFF2-40B4-BE49-F238E27FC236}">
                <a16:creationId xmlns:a16="http://schemas.microsoft.com/office/drawing/2014/main" id="{FDA416ED-BBD2-2E92-8480-5B26B1EF3666}"/>
              </a:ext>
            </a:extLst>
          </p:cNvPr>
          <p:cNvGraphicFramePr>
            <a:graphicFrameLocks noGrp="1"/>
          </p:cNvGraphicFramePr>
          <p:nvPr>
            <p:ph idx="1"/>
            <p:extLst>
              <p:ext uri="{D42A27DB-BD31-4B8C-83A1-F6EECF244321}">
                <p14:modId xmlns:p14="http://schemas.microsoft.com/office/powerpoint/2010/main" val="28381508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AC3EF966-5E24-2D6D-4131-B398540E5538}"/>
              </a:ext>
            </a:extLst>
          </p:cNvPr>
          <p:cNvGraphicFramePr/>
          <p:nvPr>
            <p:extLst>
              <p:ext uri="{D42A27DB-BD31-4B8C-83A1-F6EECF244321}">
                <p14:modId xmlns:p14="http://schemas.microsoft.com/office/powerpoint/2010/main" val="1779103790"/>
              </p:ext>
            </p:extLst>
          </p:nvPr>
        </p:nvGraphicFramePr>
        <p:xfrm>
          <a:off x="476971" y="1575703"/>
          <a:ext cx="10419173" cy="49784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81692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789B-0BFF-F801-4111-DC39734241A3}"/>
              </a:ext>
            </a:extLst>
          </p:cNvPr>
          <p:cNvSpPr>
            <a:spLocks noGrp="1"/>
          </p:cNvSpPr>
          <p:nvPr>
            <p:ph type="title"/>
          </p:nvPr>
        </p:nvSpPr>
        <p:spPr/>
        <p:txBody>
          <a:bodyPr/>
          <a:lstStyle/>
          <a:p>
            <a:r>
              <a:rPr lang="en-US"/>
              <a:t>Generation - Photobiological </a:t>
            </a:r>
          </a:p>
        </p:txBody>
      </p:sp>
      <p:graphicFrame>
        <p:nvGraphicFramePr>
          <p:cNvPr id="4" name="Content Placeholder 3">
            <a:extLst>
              <a:ext uri="{FF2B5EF4-FFF2-40B4-BE49-F238E27FC236}">
                <a16:creationId xmlns:a16="http://schemas.microsoft.com/office/drawing/2014/main" id="{FDA416ED-BBD2-2E92-8480-5B26B1EF3666}"/>
              </a:ext>
            </a:extLst>
          </p:cNvPr>
          <p:cNvGraphicFramePr>
            <a:graphicFrameLocks noGrp="1"/>
          </p:cNvGraphicFramePr>
          <p:nvPr>
            <p:ph idx="1"/>
            <p:extLst>
              <p:ext uri="{D42A27DB-BD31-4B8C-83A1-F6EECF244321}">
                <p14:modId xmlns:p14="http://schemas.microsoft.com/office/powerpoint/2010/main" val="21490364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6DD3597-AF94-0604-3A89-4221C29E25FA}"/>
              </a:ext>
            </a:extLst>
          </p:cNvPr>
          <p:cNvGraphicFramePr/>
          <p:nvPr>
            <p:extLst>
              <p:ext uri="{D42A27DB-BD31-4B8C-83A1-F6EECF244321}">
                <p14:modId xmlns:p14="http://schemas.microsoft.com/office/powerpoint/2010/main" val="1405991375"/>
              </p:ext>
            </p:extLst>
          </p:nvPr>
        </p:nvGraphicFramePr>
        <p:xfrm>
          <a:off x="2032000" y="1325059"/>
          <a:ext cx="7889514" cy="48132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13989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789B-0BFF-F801-4111-DC39734241A3}"/>
              </a:ext>
            </a:extLst>
          </p:cNvPr>
          <p:cNvSpPr>
            <a:spLocks noGrp="1"/>
          </p:cNvSpPr>
          <p:nvPr>
            <p:ph type="title"/>
          </p:nvPr>
        </p:nvSpPr>
        <p:spPr/>
        <p:txBody>
          <a:bodyPr/>
          <a:lstStyle/>
          <a:p>
            <a:r>
              <a:rPr lang="en-US"/>
              <a:t>Generation - Microbial Biomass Conversion </a:t>
            </a:r>
          </a:p>
        </p:txBody>
      </p:sp>
      <p:graphicFrame>
        <p:nvGraphicFramePr>
          <p:cNvPr id="4" name="Content Placeholder 3">
            <a:extLst>
              <a:ext uri="{FF2B5EF4-FFF2-40B4-BE49-F238E27FC236}">
                <a16:creationId xmlns:a16="http://schemas.microsoft.com/office/drawing/2014/main" id="{FDA416ED-BBD2-2E92-8480-5B26B1EF3666}"/>
              </a:ext>
            </a:extLst>
          </p:cNvPr>
          <p:cNvGraphicFramePr>
            <a:graphicFrameLocks noGrp="1"/>
          </p:cNvGraphicFramePr>
          <p:nvPr>
            <p:ph idx="1"/>
            <p:extLst>
              <p:ext uri="{D42A27DB-BD31-4B8C-83A1-F6EECF244321}">
                <p14:modId xmlns:p14="http://schemas.microsoft.com/office/powerpoint/2010/main" val="19261427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6DD3597-AF94-0604-3A89-4221C29E25FA}"/>
              </a:ext>
            </a:extLst>
          </p:cNvPr>
          <p:cNvGraphicFramePr/>
          <p:nvPr>
            <p:extLst>
              <p:ext uri="{D42A27DB-BD31-4B8C-83A1-F6EECF244321}">
                <p14:modId xmlns:p14="http://schemas.microsoft.com/office/powerpoint/2010/main" val="2948090162"/>
              </p:ext>
            </p:extLst>
          </p:nvPr>
        </p:nvGraphicFramePr>
        <p:xfrm>
          <a:off x="2032000" y="1325059"/>
          <a:ext cx="7889514" cy="48132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58884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4B46-18A3-8F48-0B0E-735E765D9875}"/>
              </a:ext>
            </a:extLst>
          </p:cNvPr>
          <p:cNvSpPr>
            <a:spLocks noGrp="1"/>
          </p:cNvSpPr>
          <p:nvPr>
            <p:ph type="title"/>
          </p:nvPr>
        </p:nvSpPr>
        <p:spPr/>
        <p:txBody>
          <a:bodyPr/>
          <a:lstStyle/>
          <a:p>
            <a:r>
              <a:rPr lang="en-US">
                <a:latin typeface="Cooper Black"/>
              </a:rPr>
              <a:t>Hydrogen Storage Applications</a:t>
            </a:r>
            <a:endParaRPr lang="en-US"/>
          </a:p>
        </p:txBody>
      </p:sp>
      <p:pic>
        <p:nvPicPr>
          <p:cNvPr id="5" name="Picture 4">
            <a:extLst>
              <a:ext uri="{FF2B5EF4-FFF2-40B4-BE49-F238E27FC236}">
                <a16:creationId xmlns:a16="http://schemas.microsoft.com/office/drawing/2014/main" id="{537638D9-73CA-C0A5-7D96-BB77D8C7A437}"/>
              </a:ext>
            </a:extLst>
          </p:cNvPr>
          <p:cNvPicPr>
            <a:picLocks noChangeAspect="1"/>
          </p:cNvPicPr>
          <p:nvPr/>
        </p:nvPicPr>
        <p:blipFill>
          <a:blip r:embed="rId4"/>
          <a:stretch>
            <a:fillRect/>
          </a:stretch>
        </p:blipFill>
        <p:spPr>
          <a:xfrm>
            <a:off x="420562" y="2114905"/>
            <a:ext cx="3350961" cy="1841519"/>
          </a:xfrm>
          <a:prstGeom prst="rect">
            <a:avLst/>
          </a:prstGeom>
        </p:spPr>
      </p:pic>
      <p:sp>
        <p:nvSpPr>
          <p:cNvPr id="7" name="TextBox 6">
            <a:extLst>
              <a:ext uri="{FF2B5EF4-FFF2-40B4-BE49-F238E27FC236}">
                <a16:creationId xmlns:a16="http://schemas.microsoft.com/office/drawing/2014/main" id="{6EBC1E16-F513-E2EE-90BB-2557565C53D8}"/>
              </a:ext>
            </a:extLst>
          </p:cNvPr>
          <p:cNvSpPr txBox="1"/>
          <p:nvPr/>
        </p:nvSpPr>
        <p:spPr>
          <a:xfrm>
            <a:off x="-43535" y="1690688"/>
            <a:ext cx="4279153" cy="369332"/>
          </a:xfrm>
          <a:prstGeom prst="rect">
            <a:avLst/>
          </a:prstGeom>
          <a:noFill/>
        </p:spPr>
        <p:txBody>
          <a:bodyPr wrap="square" rtlCol="0">
            <a:spAutoFit/>
          </a:bodyPr>
          <a:lstStyle/>
          <a:p>
            <a:pPr algn="ctr"/>
            <a:r>
              <a:rPr lang="en-US"/>
              <a:t>Personal Vehicles</a:t>
            </a:r>
          </a:p>
        </p:txBody>
      </p:sp>
      <p:pic>
        <p:nvPicPr>
          <p:cNvPr id="9" name="Picture 8">
            <a:extLst>
              <a:ext uri="{FF2B5EF4-FFF2-40B4-BE49-F238E27FC236}">
                <a16:creationId xmlns:a16="http://schemas.microsoft.com/office/drawing/2014/main" id="{D65A5343-51E5-0589-7807-D8D45B0A4D96}"/>
              </a:ext>
            </a:extLst>
          </p:cNvPr>
          <p:cNvPicPr>
            <a:picLocks noChangeAspect="1"/>
          </p:cNvPicPr>
          <p:nvPr/>
        </p:nvPicPr>
        <p:blipFill>
          <a:blip r:embed="rId5"/>
          <a:stretch>
            <a:fillRect/>
          </a:stretch>
        </p:blipFill>
        <p:spPr>
          <a:xfrm>
            <a:off x="3991991" y="2135032"/>
            <a:ext cx="3649634" cy="1841520"/>
          </a:xfrm>
          <a:prstGeom prst="rect">
            <a:avLst/>
          </a:prstGeom>
        </p:spPr>
      </p:pic>
      <p:sp>
        <p:nvSpPr>
          <p:cNvPr id="10" name="TextBox 9">
            <a:extLst>
              <a:ext uri="{FF2B5EF4-FFF2-40B4-BE49-F238E27FC236}">
                <a16:creationId xmlns:a16="http://schemas.microsoft.com/office/drawing/2014/main" id="{6C3E3CB1-D60B-5876-71A5-B37F48A80D66}"/>
              </a:ext>
            </a:extLst>
          </p:cNvPr>
          <p:cNvSpPr txBox="1"/>
          <p:nvPr/>
        </p:nvSpPr>
        <p:spPr>
          <a:xfrm>
            <a:off x="3557701" y="1681923"/>
            <a:ext cx="4279153" cy="369332"/>
          </a:xfrm>
          <a:prstGeom prst="rect">
            <a:avLst/>
          </a:prstGeom>
          <a:noFill/>
        </p:spPr>
        <p:txBody>
          <a:bodyPr wrap="square" rtlCol="0">
            <a:spAutoFit/>
          </a:bodyPr>
          <a:lstStyle/>
          <a:p>
            <a:pPr algn="ctr"/>
            <a:r>
              <a:rPr lang="en-US"/>
              <a:t>Commercial Vehicles</a:t>
            </a:r>
          </a:p>
        </p:txBody>
      </p:sp>
      <p:pic>
        <p:nvPicPr>
          <p:cNvPr id="12" name="Picture 11">
            <a:extLst>
              <a:ext uri="{FF2B5EF4-FFF2-40B4-BE49-F238E27FC236}">
                <a16:creationId xmlns:a16="http://schemas.microsoft.com/office/drawing/2014/main" id="{0FF4CA64-B6A4-B685-45A9-75DBB0CE64A3}"/>
              </a:ext>
            </a:extLst>
          </p:cNvPr>
          <p:cNvPicPr>
            <a:picLocks noChangeAspect="1"/>
          </p:cNvPicPr>
          <p:nvPr/>
        </p:nvPicPr>
        <p:blipFill>
          <a:blip r:embed="rId6"/>
          <a:stretch>
            <a:fillRect/>
          </a:stretch>
        </p:blipFill>
        <p:spPr>
          <a:xfrm>
            <a:off x="7909974" y="2120881"/>
            <a:ext cx="3353832" cy="1835543"/>
          </a:xfrm>
          <a:prstGeom prst="rect">
            <a:avLst/>
          </a:prstGeom>
        </p:spPr>
      </p:pic>
      <p:sp>
        <p:nvSpPr>
          <p:cNvPr id="13" name="TextBox 12">
            <a:extLst>
              <a:ext uri="{FF2B5EF4-FFF2-40B4-BE49-F238E27FC236}">
                <a16:creationId xmlns:a16="http://schemas.microsoft.com/office/drawing/2014/main" id="{72213B0B-21B4-F06B-314C-42DFDC006ED8}"/>
              </a:ext>
            </a:extLst>
          </p:cNvPr>
          <p:cNvSpPr txBox="1"/>
          <p:nvPr/>
        </p:nvSpPr>
        <p:spPr>
          <a:xfrm>
            <a:off x="7342802" y="1667069"/>
            <a:ext cx="4279153" cy="369332"/>
          </a:xfrm>
          <a:prstGeom prst="rect">
            <a:avLst/>
          </a:prstGeom>
          <a:noFill/>
        </p:spPr>
        <p:txBody>
          <a:bodyPr wrap="square" rtlCol="0">
            <a:spAutoFit/>
          </a:bodyPr>
          <a:lstStyle/>
          <a:p>
            <a:pPr algn="ctr"/>
            <a:r>
              <a:rPr lang="en-US"/>
              <a:t>Aircraft</a:t>
            </a:r>
          </a:p>
        </p:txBody>
      </p:sp>
      <p:sp>
        <p:nvSpPr>
          <p:cNvPr id="14" name="TextBox 13">
            <a:extLst>
              <a:ext uri="{FF2B5EF4-FFF2-40B4-BE49-F238E27FC236}">
                <a16:creationId xmlns:a16="http://schemas.microsoft.com/office/drawing/2014/main" id="{0458B772-50D8-4BF9-D949-3DA88891CDCD}"/>
              </a:ext>
            </a:extLst>
          </p:cNvPr>
          <p:cNvSpPr txBox="1"/>
          <p:nvPr/>
        </p:nvSpPr>
        <p:spPr>
          <a:xfrm>
            <a:off x="838200" y="4918636"/>
            <a:ext cx="9592235" cy="1200329"/>
          </a:xfrm>
          <a:prstGeom prst="rect">
            <a:avLst/>
          </a:prstGeom>
          <a:noFill/>
        </p:spPr>
        <p:txBody>
          <a:bodyPr wrap="square" rtlCol="0">
            <a:spAutoFit/>
          </a:bodyPr>
          <a:lstStyle/>
          <a:p>
            <a:pPr algn="ctr"/>
            <a:r>
              <a:rPr lang="en-US" sz="3600"/>
              <a:t>Storing hydrogen at high pressures and cryogenic temperatures is dangerous and heavy.</a:t>
            </a:r>
          </a:p>
        </p:txBody>
      </p:sp>
      <p:sp>
        <p:nvSpPr>
          <p:cNvPr id="15" name="Rectangle 14">
            <a:extLst>
              <a:ext uri="{FF2B5EF4-FFF2-40B4-BE49-F238E27FC236}">
                <a16:creationId xmlns:a16="http://schemas.microsoft.com/office/drawing/2014/main" id="{FB6849F8-7B80-5757-EE5B-0B9C2A375889}"/>
              </a:ext>
            </a:extLst>
          </p:cNvPr>
          <p:cNvSpPr/>
          <p:nvPr/>
        </p:nvSpPr>
        <p:spPr>
          <a:xfrm>
            <a:off x="838200" y="4782363"/>
            <a:ext cx="9592235" cy="149915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798356"/>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Storage – Physical Storage</a:t>
            </a:r>
          </a:p>
        </p:txBody>
      </p:sp>
      <p:graphicFrame>
        <p:nvGraphicFramePr>
          <p:cNvPr id="6" name="Content Placeholder 5">
            <a:extLst>
              <a:ext uri="{FF2B5EF4-FFF2-40B4-BE49-F238E27FC236}">
                <a16:creationId xmlns:a16="http://schemas.microsoft.com/office/drawing/2014/main" id="{21D2874E-F96C-5978-5B72-46FB18ADD2A9}"/>
              </a:ext>
            </a:extLst>
          </p:cNvPr>
          <p:cNvGraphicFramePr>
            <a:graphicFrameLocks noGrp="1"/>
          </p:cNvGraphicFramePr>
          <p:nvPr>
            <p:ph idx="1"/>
            <p:extLst>
              <p:ext uri="{D42A27DB-BD31-4B8C-83A1-F6EECF244321}">
                <p14:modId xmlns:p14="http://schemas.microsoft.com/office/powerpoint/2010/main" val="39615194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699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Storage – Material Storage</a:t>
            </a:r>
          </a:p>
        </p:txBody>
      </p:sp>
      <p:graphicFrame>
        <p:nvGraphicFramePr>
          <p:cNvPr id="6" name="Content Placeholder 5">
            <a:extLst>
              <a:ext uri="{FF2B5EF4-FFF2-40B4-BE49-F238E27FC236}">
                <a16:creationId xmlns:a16="http://schemas.microsoft.com/office/drawing/2014/main" id="{21D2874E-F96C-5978-5B72-46FB18ADD2A9}"/>
              </a:ext>
            </a:extLst>
          </p:cNvPr>
          <p:cNvGraphicFramePr>
            <a:graphicFrameLocks noGrp="1"/>
          </p:cNvGraphicFramePr>
          <p:nvPr>
            <p:ph idx="1"/>
            <p:extLst>
              <p:ext uri="{D42A27DB-BD31-4B8C-83A1-F6EECF244321}">
                <p14:modId xmlns:p14="http://schemas.microsoft.com/office/powerpoint/2010/main" val="2939970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2881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Equations – Area of Mesh</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4000" i="1" smtClean="0">
                          <a:effectLst/>
                          <a:latin typeface="Cambria Math" panose="02040503050406030204" pitchFamily="18" charset="0"/>
                          <a:ea typeface="Calibri" panose="020F0502020204030204" pitchFamily="34" charset="0"/>
                          <a:cs typeface="Arial" panose="020B0604020202020204" pitchFamily="34" charset="0"/>
                        </a:rPr>
                        <m:t>64 </m:t>
                      </m:r>
                      <m:d>
                        <m:dPr>
                          <m:ctrlPr>
                            <a:rPr lang="en-US" sz="40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4000" i="1">
                                  <a:effectLst/>
                                  <a:latin typeface="Cambria Math" panose="02040503050406030204" pitchFamily="18" charset="0"/>
                                  <a:ea typeface="Calibri" panose="020F0502020204030204" pitchFamily="34" charset="0"/>
                                  <a:cs typeface="Arial" panose="020B0604020202020204" pitchFamily="34"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e>
                      </m:d>
                      <m:r>
                        <a:rPr lang="en-US" sz="4000" i="1">
                          <a:effectLst/>
                          <a:latin typeface="Cambria Math" panose="02040503050406030204" pitchFamily="18" charset="0"/>
                          <a:ea typeface="Calibri" panose="020F0502020204030204" pitchFamily="34" charset="0"/>
                          <a:cs typeface="Arial" panose="020B0604020202020204" pitchFamily="34" charset="0"/>
                        </a:rPr>
                        <m:t>∗0.66=42.24 (</m:t>
                      </m:r>
                      <m:sSup>
                        <m:sSupPr>
                          <m:ctrlPr>
                            <a:rPr lang="en-US" sz="4000" i="1">
                              <a:effectLst/>
                              <a:latin typeface="Cambria Math" panose="02040503050406030204" pitchFamily="18" charset="0"/>
                              <a:ea typeface="Calibri" panose="020F0502020204030204" pitchFamily="34" charset="0"/>
                              <a:cs typeface="Arial" panose="020B0604020202020204" pitchFamily="34"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40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67847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Equations – Max Current</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36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US" sz="3600" i="1">
                              <a:effectLst/>
                              <a:latin typeface="Cambria Math" panose="02040503050406030204" pitchFamily="18" charset="0"/>
                              <a:ea typeface="Calibri" panose="020F0502020204030204" pitchFamily="34" charset="0"/>
                              <a:cs typeface="Arial" panose="020B0604020202020204" pitchFamily="34" charset="0"/>
                            </a:rPr>
                            <m:t>0.084 (</m:t>
                          </m:r>
                          <m:r>
                            <a:rPr lang="en-US" sz="3600" i="1">
                              <a:effectLst/>
                              <a:latin typeface="Cambria Math" panose="02040503050406030204" pitchFamily="18" charset="0"/>
                              <a:ea typeface="Calibri" panose="020F0502020204030204" pitchFamily="34" charset="0"/>
                              <a:cs typeface="Arial" panose="020B0604020202020204" pitchFamily="34" charset="0"/>
                            </a:rPr>
                            <m:t>𝐴</m:t>
                          </m:r>
                          <m:r>
                            <a:rPr lang="en-US" sz="3600" i="1">
                              <a:effectLst/>
                              <a:latin typeface="Cambria Math" panose="02040503050406030204" pitchFamily="18" charset="0"/>
                              <a:ea typeface="Calibri" panose="020F0502020204030204" pitchFamily="34" charset="0"/>
                              <a:cs typeface="Arial" panose="020B0604020202020204" pitchFamily="34" charset="0"/>
                            </a:rPr>
                            <m:t>)</m:t>
                          </m:r>
                        </m:num>
                        <m:den>
                          <m:r>
                            <a:rPr lang="en-US" sz="3600" i="1">
                              <a:effectLst/>
                              <a:latin typeface="Cambria Math" panose="02040503050406030204" pitchFamily="18" charset="0"/>
                              <a:ea typeface="Calibri" panose="020F0502020204030204" pitchFamily="34" charset="0"/>
                              <a:cs typeface="Arial" panose="020B0604020202020204" pitchFamily="34" charset="0"/>
                            </a:rPr>
                            <m:t>1 (</m:t>
                          </m:r>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𝑐𝑚</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r>
                            <a:rPr lang="en-US" sz="3600" i="1">
                              <a:effectLst/>
                              <a:latin typeface="Cambria Math" panose="02040503050406030204" pitchFamily="18" charset="0"/>
                              <a:ea typeface="Calibri" panose="020F0502020204030204" pitchFamily="34" charset="0"/>
                              <a:cs typeface="Arial" panose="020B0604020202020204" pitchFamily="34" charset="0"/>
                            </a:rPr>
                            <m:t>)</m:t>
                          </m:r>
                        </m:den>
                      </m:f>
                      <m:r>
                        <a:rPr lang="en-US" sz="3600" i="1">
                          <a:effectLst/>
                          <a:latin typeface="Cambria Math" panose="02040503050406030204" pitchFamily="18" charset="0"/>
                          <a:ea typeface="Calibri" panose="020F0502020204030204" pitchFamily="34" charset="0"/>
                          <a:cs typeface="Arial" panose="020B0604020202020204" pitchFamily="34" charset="0"/>
                        </a:rPr>
                        <m:t>∗</m:t>
                      </m:r>
                      <m:f>
                        <m:fPr>
                          <m:ctrlPr>
                            <a:rPr lang="en-US" sz="3600" i="1">
                              <a:effectLst/>
                              <a:latin typeface="Cambria Math" panose="02040503050406030204" pitchFamily="18" charset="0"/>
                              <a:ea typeface="Calibri" panose="020F0502020204030204" pitchFamily="34" charset="0"/>
                              <a:cs typeface="Arial" panose="020B0604020202020204" pitchFamily="34" charset="0"/>
                            </a:rPr>
                          </m:ctrlPr>
                        </m:fPr>
                        <m:num>
                          <m:r>
                            <a:rPr lang="en-US" sz="36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6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𝑐𝑚</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e>
                          </m:d>
                        </m:num>
                        <m:den>
                          <m:r>
                            <a:rPr lang="en-US" sz="3600" i="1">
                              <a:effectLst/>
                              <a:latin typeface="Cambria Math" panose="02040503050406030204" pitchFamily="18" charset="0"/>
                              <a:ea typeface="Calibri" panose="020F0502020204030204" pitchFamily="34" charset="0"/>
                              <a:cs typeface="Arial" panose="020B0604020202020204" pitchFamily="34" charset="0"/>
                            </a:rPr>
                            <m:t>0.155 </m:t>
                          </m:r>
                          <m:d>
                            <m:dPr>
                              <m:ctrlPr>
                                <a:rPr lang="en-US" sz="36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e>
                          </m:d>
                        </m:den>
                      </m:f>
                      <m:r>
                        <a:rPr lang="en-US" sz="3600" i="1">
                          <a:effectLst/>
                          <a:latin typeface="Cambria Math" panose="02040503050406030204" pitchFamily="18" charset="0"/>
                          <a:ea typeface="Calibri" panose="020F0502020204030204" pitchFamily="34" charset="0"/>
                          <a:cs typeface="Arial" panose="020B0604020202020204" pitchFamily="34" charset="0"/>
                        </a:rPr>
                        <m:t>∗42.24 </m:t>
                      </m:r>
                      <m:d>
                        <m:dPr>
                          <m:ctrlPr>
                            <a:rPr lang="en-US" sz="36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e>
                      </m:d>
                      <m:r>
                        <a:rPr lang="en-US" sz="3600" i="1">
                          <a:effectLst/>
                          <a:latin typeface="Cambria Math" panose="02040503050406030204" pitchFamily="18" charset="0"/>
                          <a:ea typeface="Calibri" panose="020F0502020204030204" pitchFamily="34" charset="0"/>
                          <a:cs typeface="Arial" panose="020B0604020202020204" pitchFamily="34" charset="0"/>
                        </a:rPr>
                        <m:t>=22.89 (</m:t>
                      </m:r>
                      <m:r>
                        <a:rPr lang="en-US" sz="3600" i="1">
                          <a:effectLst/>
                          <a:latin typeface="Cambria Math" panose="02040503050406030204" pitchFamily="18" charset="0"/>
                          <a:ea typeface="Calibri" panose="020F0502020204030204" pitchFamily="34" charset="0"/>
                          <a:cs typeface="Arial" panose="020B0604020202020204" pitchFamily="34" charset="0"/>
                        </a:rPr>
                        <m:t>𝐴</m:t>
                      </m:r>
                      <m:r>
                        <a:rPr lang="en-US" sz="36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33829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Equations – Rate of O2 Production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22.89 (</m:t>
                          </m:r>
                          <m:r>
                            <a:rPr lang="en-US" sz="3200" i="1">
                              <a:effectLst/>
                              <a:latin typeface="Cambria Math" panose="02040503050406030204" pitchFamily="18" charset="0"/>
                              <a:ea typeface="Calibri" panose="020F0502020204030204" pitchFamily="34" charset="0"/>
                              <a:cs typeface="Arial" panose="020B0604020202020204" pitchFamily="34" charset="0"/>
                            </a:rPr>
                            <m:t>𝐶</m:t>
                          </m:r>
                          <m:r>
                            <a:rPr lang="en-US" sz="3200" i="1">
                              <a:effectLst/>
                              <a:latin typeface="Cambria Math" panose="02040503050406030204" pitchFamily="18" charset="0"/>
                              <a:ea typeface="Calibri" panose="020F0502020204030204" pitchFamily="34" charset="0"/>
                              <a:cs typeface="Arial" panose="020B0604020202020204" pitchFamily="34" charset="0"/>
                            </a:rPr>
                            <m:t>)</m:t>
                          </m:r>
                        </m:num>
                        <m:den>
                          <m:r>
                            <a:rPr lang="en-US" sz="3200" i="1">
                              <a:effectLst/>
                              <a:latin typeface="Cambria Math" panose="02040503050406030204" pitchFamily="18" charset="0"/>
                              <a:ea typeface="Calibri" panose="020F0502020204030204" pitchFamily="34" charset="0"/>
                              <a:cs typeface="Arial" panose="020B0604020202020204" pitchFamily="34" charset="0"/>
                            </a:rPr>
                            <m:t>1 (</m:t>
                          </m:r>
                          <m:r>
                            <a:rPr lang="en-US" sz="3200" i="1">
                              <a:effectLst/>
                              <a:latin typeface="Cambria Math" panose="02040503050406030204" pitchFamily="18" charset="0"/>
                              <a:ea typeface="Calibri" panose="020F0502020204030204" pitchFamily="34" charset="0"/>
                              <a:cs typeface="Arial" panose="020B0604020202020204" pitchFamily="34" charset="0"/>
                            </a:rPr>
                            <m:t>𝑠</m:t>
                          </m:r>
                          <m:r>
                            <a:rPr lang="en-US" sz="3200" i="1">
                              <a:effectLst/>
                              <a:latin typeface="Cambria Math" panose="02040503050406030204" pitchFamily="18" charset="0"/>
                              <a:ea typeface="Calibri" panose="020F0502020204030204" pitchFamily="34" charset="0"/>
                              <a:cs typeface="Arial" panose="020B0604020202020204" pitchFamily="34" charset="0"/>
                            </a:rPr>
                            <m:t>)</m:t>
                          </m:r>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600 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𝑠</m:t>
                              </m:r>
                            </m:e>
                          </m:d>
                        </m:num>
                        <m:den>
                          <m:r>
                            <a:rPr lang="en-US" sz="3200" i="1">
                              <a:effectLst/>
                              <a:latin typeface="Cambria Math" panose="02040503050406030204" pitchFamily="18" charset="0"/>
                              <a:ea typeface="Calibri" panose="020F0502020204030204" pitchFamily="34" charset="0"/>
                              <a:cs typeface="Arial" panose="020B0604020202020204" pitchFamily="34" charset="0"/>
                            </a:rPr>
                            <m:t>96,485 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𝐶</m:t>
                              </m:r>
                            </m:e>
                          </m:d>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e>
                          </m:d>
                        </m:num>
                        <m:den>
                          <m:r>
                            <a:rPr lang="en-US" sz="3200" i="1">
                              <a:effectLst/>
                              <a:latin typeface="Cambria Math" panose="02040503050406030204" pitchFamily="18" charset="0"/>
                              <a:ea typeface="Calibri" panose="020F0502020204030204" pitchFamily="34" charset="0"/>
                              <a:cs typeface="Arial" panose="020B0604020202020204" pitchFamily="34" charset="0"/>
                            </a:rPr>
                            <m:t>4 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3200" i="1">
                                      <a:effectLst/>
                                      <a:latin typeface="Cambria Math" panose="02040503050406030204" pitchFamily="18" charset="0"/>
                                      <a:ea typeface="Calibri" panose="020F0502020204030204" pitchFamily="34" charset="0"/>
                                      <a:cs typeface="Arial" panose="020B0604020202020204" pitchFamily="34" charset="0"/>
                                    </a:rPr>
                                  </m:ctrlPr>
                                </m:sSupPr>
                                <m:e>
                                  <m:r>
                                    <a:rPr lang="en-US" sz="3200" i="1">
                                      <a:effectLst/>
                                      <a:latin typeface="Cambria Math" panose="02040503050406030204" pitchFamily="18" charset="0"/>
                                      <a:ea typeface="Calibri" panose="020F0502020204030204" pitchFamily="34" charset="0"/>
                                      <a:cs typeface="Arial" panose="020B0604020202020204" pitchFamily="34" charset="0"/>
                                    </a:rPr>
                                    <m:t>𝑒</m:t>
                                  </m:r>
                                </m:e>
                                <m:sup>
                                  <m:r>
                                    <a:rPr lang="en-US" sz="3200" i="1">
                                      <a:effectLst/>
                                      <a:latin typeface="Cambria Math" panose="02040503050406030204" pitchFamily="18" charset="0"/>
                                      <a:ea typeface="Calibri" panose="020F0502020204030204" pitchFamily="34" charset="0"/>
                                      <a:cs typeface="Arial" panose="020B0604020202020204" pitchFamily="34" charset="0"/>
                                    </a:rPr>
                                    <m:t>−</m:t>
                                  </m:r>
                                </m:sup>
                              </m:sSup>
                            </m:e>
                          </m:d>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31.998 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𝑔</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e>
                          </m:d>
                        </m:num>
                        <m:den>
                          <m:r>
                            <a:rPr lang="en-US" sz="32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e>
                          </m:d>
                        </m:den>
                      </m:f>
                    </m:oMath>
                  </m:oMathPara>
                </a14:m>
                <a:endParaRPr lang="en-US" sz="32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endParaRPr lang="en-US" sz="32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3200" i="1">
                          <a:effectLst/>
                          <a:latin typeface="Cambria Math" panose="02040503050406030204" pitchFamily="18" charset="0"/>
                          <a:ea typeface="Calibri" panose="020F0502020204030204" pitchFamily="34" charset="0"/>
                          <a:cs typeface="Arial" panose="020B0604020202020204" pitchFamily="34" charset="0"/>
                        </a:rPr>
                        <m:t>=1.139 (</m:t>
                      </m:r>
                      <m:r>
                        <a:rPr lang="en-US" sz="3200" i="1">
                          <a:effectLst/>
                          <a:latin typeface="Cambria Math" panose="02040503050406030204" pitchFamily="18" charset="0"/>
                          <a:ea typeface="Calibri" panose="020F0502020204030204" pitchFamily="34" charset="0"/>
                          <a:cs typeface="Arial" panose="020B0604020202020204" pitchFamily="34" charset="0"/>
                        </a:rPr>
                        <m:t>𝑔</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r>
                        <a:rPr lang="en-US" sz="32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32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1883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F050-C5D7-DE58-5D0D-9458006F15CA}"/>
              </a:ext>
            </a:extLst>
          </p:cNvPr>
          <p:cNvSpPr>
            <a:spLocks noGrp="1"/>
          </p:cNvSpPr>
          <p:nvPr>
            <p:ph type="title"/>
          </p:nvPr>
        </p:nvSpPr>
        <p:spPr/>
        <p:txBody>
          <a:bodyPr/>
          <a:lstStyle/>
          <a:p>
            <a:r>
              <a:rPr lang="en-US">
                <a:latin typeface="Cooper Black"/>
              </a:rPr>
              <a:t>Schedule of Project</a:t>
            </a:r>
            <a:endParaRPr lang="en-US"/>
          </a:p>
        </p:txBody>
      </p:sp>
      <p:sp>
        <p:nvSpPr>
          <p:cNvPr id="3" name="Content Placeholder 2">
            <a:extLst>
              <a:ext uri="{FF2B5EF4-FFF2-40B4-BE49-F238E27FC236}">
                <a16:creationId xmlns:a16="http://schemas.microsoft.com/office/drawing/2014/main" id="{E79B6199-0093-71FC-3A61-C3609916DC7C}"/>
              </a:ext>
            </a:extLst>
          </p:cNvPr>
          <p:cNvSpPr>
            <a:spLocks noGrp="1"/>
          </p:cNvSpPr>
          <p:nvPr>
            <p:ph idx="1"/>
          </p:nvPr>
        </p:nvSpPr>
        <p:spPr/>
        <p:txBody>
          <a:bodyPr/>
          <a:lstStyle/>
          <a:p>
            <a:r>
              <a:rPr lang="en-US">
                <a:hlinkClick r:id="rId2"/>
              </a:rPr>
              <a:t>Date tracking Gantt ERH2 (version 1).xlsb.xlsx</a:t>
            </a:r>
            <a:endParaRPr lang="en-US"/>
          </a:p>
          <a:p>
            <a:pPr marL="0" indent="0">
              <a:buNone/>
            </a:pPr>
            <a:endParaRPr lang="en-US"/>
          </a:p>
        </p:txBody>
      </p:sp>
      <p:pic>
        <p:nvPicPr>
          <p:cNvPr id="5" name="Picture 4">
            <a:extLst>
              <a:ext uri="{FF2B5EF4-FFF2-40B4-BE49-F238E27FC236}">
                <a16:creationId xmlns:a16="http://schemas.microsoft.com/office/drawing/2014/main" id="{82D8BB68-D857-890C-5D62-D5F95DC701A2}"/>
              </a:ext>
            </a:extLst>
          </p:cNvPr>
          <p:cNvPicPr>
            <a:picLocks noChangeAspect="1"/>
          </p:cNvPicPr>
          <p:nvPr/>
        </p:nvPicPr>
        <p:blipFill>
          <a:blip r:embed="rId3"/>
          <a:stretch>
            <a:fillRect/>
          </a:stretch>
        </p:blipFill>
        <p:spPr>
          <a:xfrm>
            <a:off x="103570" y="2239655"/>
            <a:ext cx="11250230" cy="4610134"/>
          </a:xfrm>
          <a:prstGeom prst="rect">
            <a:avLst/>
          </a:prstGeom>
        </p:spPr>
      </p:pic>
    </p:spTree>
    <p:extLst>
      <p:ext uri="{BB962C8B-B14F-4D97-AF65-F5344CB8AC3E}">
        <p14:creationId xmlns:p14="http://schemas.microsoft.com/office/powerpoint/2010/main" val="8534053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Ideal Gas Law</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646CB869-7322-A5B3-6491-8FB4552C144D}"/>
                  </a:ext>
                </a:extLst>
              </p:cNvPr>
              <p:cNvSpPr>
                <a:spLocks noGrp="1"/>
              </p:cNvSpPr>
              <p:nvPr>
                <p:ph idx="1"/>
              </p:nvPr>
            </p:nvSpPr>
            <p:spPr/>
            <p:txBody>
              <a:bodyPr>
                <a:normAutofit/>
              </a:bodyPr>
              <a:lstStyle/>
              <a:p>
                <a:pPr marL="0" indent="0">
                  <a:buNone/>
                </a:pPr>
                <a14:m>
                  <m:oMath xmlns:m="http://schemas.openxmlformats.org/officeDocument/2006/math">
                    <m:r>
                      <a:rPr lang="en-US" sz="2400" b="0" i="1" smtClean="0">
                        <a:effectLst/>
                        <a:latin typeface="Cambria Math" panose="02040503050406030204" pitchFamily="18" charset="0"/>
                      </a:rPr>
                      <m:t>𝑃𝑉</m:t>
                    </m:r>
                    <m:r>
                      <a:rPr lang="en-US" sz="2400" b="0" i="1" smtClean="0">
                        <a:effectLst/>
                        <a:latin typeface="Cambria Math" panose="02040503050406030204" pitchFamily="18" charset="0"/>
                      </a:rPr>
                      <m:t>=</m:t>
                    </m:r>
                    <m:r>
                      <a:rPr lang="en-US" sz="2400" b="0" i="1" smtClean="0">
                        <a:effectLst/>
                        <a:latin typeface="Cambria Math" panose="02040503050406030204" pitchFamily="18" charset="0"/>
                      </a:rPr>
                      <m:t>𝑛𝑅𝑇</m:t>
                    </m:r>
                  </m:oMath>
                </a14:m>
                <a:r>
                  <a:rPr lang="en-US" sz="2400">
                    <a:latin typeface="Times New Roman" panose="02020603050405020304" pitchFamily="18" charset="0"/>
                  </a:rPr>
                  <a:t>  		</a:t>
                </a:r>
              </a:p>
              <a:p>
                <a:pPr marL="0" indent="0">
                  <a:buNone/>
                </a:pPr>
                <a:r>
                  <a:rPr lang="en-US">
                    <a:latin typeface="Times New Roman" panose="02020603050405020304" pitchFamily="18" charset="0"/>
                  </a:rPr>
                  <a:t>Where:</a:t>
                </a:r>
              </a:p>
              <a:p>
                <a:pPr marL="914400" marR="0" indent="0">
                  <a:spcBef>
                    <a:spcPts val="0"/>
                  </a:spcBef>
                  <a:spcAft>
                    <a:spcPts val="0"/>
                  </a:spcAft>
                  <a:buNone/>
                </a:pPr>
                <a14:m>
                  <m:oMath xmlns:m="http://schemas.openxmlformats.org/officeDocument/2006/math">
                    <m:r>
                      <a:rPr lang="en-US" sz="2400" i="1">
                        <a:latin typeface="Cambria Math" panose="02040503050406030204" pitchFamily="18" charset="0"/>
                        <a:ea typeface="Times New Roman" panose="02020603050405020304" pitchFamily="18" charset="0"/>
                      </a:rPr>
                      <m:t>𝑃</m:t>
                    </m:r>
                  </m:oMath>
                </a14:m>
                <a:r>
                  <a:rPr lang="en-US" sz="2400">
                    <a:latin typeface="Times New Roman" panose="02020603050405020304" pitchFamily="18" charset="0"/>
                    <a:ea typeface="Times New Roman" panose="02020603050405020304" pitchFamily="18" charset="0"/>
                  </a:rPr>
                  <a:t> = Absolute pressure of the gas (KPa)</a:t>
                </a:r>
              </a:p>
              <a:p>
                <a:pPr marL="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𝑉</m:t>
                    </m:r>
                  </m:oMath>
                </a14:m>
                <a:r>
                  <a:rPr lang="en-US" sz="2400">
                    <a:latin typeface="Times New Roman" panose="02020603050405020304" pitchFamily="18" charset="0"/>
                    <a:ea typeface="Times New Roman" panose="02020603050405020304" pitchFamily="18" charset="0"/>
                  </a:rPr>
                  <a:t> = Volume of the gas (L)</a:t>
                </a:r>
              </a:p>
              <a:p>
                <a:pPr marL="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𝑛</m:t>
                    </m:r>
                  </m:oMath>
                </a14:m>
                <a:r>
                  <a:rPr lang="en-US" sz="2400">
                    <a:latin typeface="Times New Roman" panose="02020603050405020304" pitchFamily="18" charset="0"/>
                    <a:ea typeface="Times New Roman" panose="02020603050405020304" pitchFamily="18" charset="0"/>
                  </a:rPr>
                  <a:t> = Amount of the gas (g)</a:t>
                </a:r>
              </a:p>
              <a:p>
                <a:pPr marL="0" indent="0">
                  <a:spcBef>
                    <a:spcPts val="0"/>
                  </a:spcBef>
                  <a:buNone/>
                </a:pPr>
                <a:r>
                  <a:rPr lang="en-US" sz="240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𝑅</m:t>
                    </m:r>
                  </m:oMath>
                </a14:m>
                <a:r>
                  <a:rPr lang="en-US" sz="2400">
                    <a:latin typeface="Times New Roman" panose="02020603050405020304" pitchFamily="18" charset="0"/>
                    <a:ea typeface="Times New Roman" panose="02020603050405020304" pitchFamily="18" charset="0"/>
                  </a:rPr>
                  <a:t> = Ideal gas constant (KJ/Kg*K) </a:t>
                </a:r>
              </a:p>
              <a:p>
                <a:pPr marL="0" marR="0" indent="0">
                  <a:spcBef>
                    <a:spcPts val="0"/>
                  </a:spcBef>
                  <a:spcAft>
                    <a:spcPts val="0"/>
                  </a:spcAft>
                  <a:buNone/>
                </a:pPr>
                <a:r>
                  <a:rPr lang="en-US" sz="2400">
                    <a:latin typeface="Times New Roman" panose="02020603050405020304" pitchFamily="18"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𝑇</m:t>
                    </m:r>
                  </m:oMath>
                </a14:m>
                <a:r>
                  <a:rPr lang="en-US" sz="2400">
                    <a:latin typeface="Times New Roman" panose="02020603050405020304" pitchFamily="18" charset="0"/>
                    <a:ea typeface="Times New Roman" panose="02020603050405020304" pitchFamily="18" charset="0"/>
                  </a:rPr>
                  <a:t> = Absolute temperature of the gas (K)</a:t>
                </a:r>
              </a:p>
              <a:p>
                <a:pPr marL="0" marR="0" indent="0">
                  <a:spcBef>
                    <a:spcPts val="0"/>
                  </a:spcBef>
                  <a:spcAft>
                    <a:spcPts val="0"/>
                  </a:spcAft>
                  <a:buNone/>
                </a:pPr>
                <a:endParaRPr lang="en-US" sz="2400">
                  <a:latin typeface="Times New Roman" panose="02020603050405020304" pitchFamily="18" charset="0"/>
                </a:endParaRPr>
              </a:p>
              <a:p>
                <a:pPr marL="0" marR="0" indent="0">
                  <a:spcBef>
                    <a:spcPts val="0"/>
                  </a:spcBef>
                  <a:spcAft>
                    <a:spcPts val="0"/>
                  </a:spcAft>
                  <a:buNone/>
                </a:pPr>
                <a:r>
                  <a:rPr lang="en-US" sz="2400">
                    <a:latin typeface="Times New Roman" panose="02020603050405020304" pitchFamily="18" charset="0"/>
                    <a:hlinkClick r:id="rId2"/>
                  </a:rPr>
                  <a:t>Calculations</a:t>
                </a:r>
                <a:endParaRPr lang="en-US" sz="2400">
                  <a:latin typeface="Times New Roman" panose="02020603050405020304" pitchFamily="18" charset="0"/>
                </a:endParaRPr>
              </a:p>
              <a:p>
                <a:pPr marL="0" marR="0" indent="0">
                  <a:spcBef>
                    <a:spcPts val="0"/>
                  </a:spcBef>
                  <a:spcAft>
                    <a:spcPts val="0"/>
                  </a:spcAft>
                  <a:buNone/>
                </a:pPr>
                <a:endParaRPr lang="en-US" sz="1800">
                  <a:effectLst/>
                  <a:latin typeface="Times New Roman" panose="02020603050405020304" pitchFamily="18" charset="0"/>
                  <a:ea typeface="Times New Roman" panose="02020603050405020304" pitchFamily="18" charset="0"/>
                </a:endParaRPr>
              </a:p>
              <a:p>
                <a:pPr marL="0" indent="0">
                  <a:buNone/>
                </a:pPr>
                <a:endParaRPr lang="en-US" sz="2200"/>
              </a:p>
            </p:txBody>
          </p:sp>
        </mc:Choice>
        <mc:Fallback>
          <p:sp>
            <p:nvSpPr>
              <p:cNvPr id="7" name="Content Placeholder 2">
                <a:extLst>
                  <a:ext uri="{FF2B5EF4-FFF2-40B4-BE49-F238E27FC236}">
                    <a16:creationId xmlns:a16="http://schemas.microsoft.com/office/drawing/2014/main" id="{646CB869-7322-A5B3-6491-8FB4552C144D}"/>
                  </a:ext>
                </a:extLst>
              </p:cNvPr>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en-US">
                    <a:noFill/>
                  </a:rPr>
                  <a:t> </a:t>
                </a:r>
              </a:p>
            </p:txBody>
          </p:sp>
        </mc:Fallback>
      </mc:AlternateContent>
    </p:spTree>
    <p:extLst>
      <p:ext uri="{BB962C8B-B14F-4D97-AF65-F5344CB8AC3E}">
        <p14:creationId xmlns:p14="http://schemas.microsoft.com/office/powerpoint/2010/main" val="717214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B376DB6-D1D6-8762-1A5E-BC33A6BBCB68}"/>
              </a:ext>
            </a:extLst>
          </p:cNvPr>
          <p:cNvSpPr>
            <a:spLocks noGrp="1"/>
          </p:cNvSpPr>
          <p:nvPr>
            <p:ph type="title"/>
          </p:nvPr>
        </p:nvSpPr>
        <p:spPr/>
        <p:txBody>
          <a:bodyPr/>
          <a:lstStyle/>
          <a:p>
            <a:r>
              <a:rPr lang="en-US"/>
              <a:t>Heat Loss / Required Power</a:t>
            </a:r>
          </a:p>
        </p:txBody>
      </p:sp>
      <p:pic>
        <p:nvPicPr>
          <p:cNvPr id="7" name="Picture 6">
            <a:extLst>
              <a:ext uri="{FF2B5EF4-FFF2-40B4-BE49-F238E27FC236}">
                <a16:creationId xmlns:a16="http://schemas.microsoft.com/office/drawing/2014/main" id="{DEA5FC4B-A593-CD2A-350E-865238D3EC99}"/>
              </a:ext>
            </a:extLst>
          </p:cNvPr>
          <p:cNvPicPr>
            <a:picLocks noChangeAspect="1"/>
          </p:cNvPicPr>
          <p:nvPr/>
        </p:nvPicPr>
        <p:blipFill rotWithShape="1">
          <a:blip r:embed="rId2"/>
          <a:srcRect t="2831"/>
          <a:stretch/>
        </p:blipFill>
        <p:spPr>
          <a:xfrm>
            <a:off x="1246573" y="1819922"/>
            <a:ext cx="3235781" cy="4878203"/>
          </a:xfrm>
          <a:prstGeom prst="rect">
            <a:avLst/>
          </a:prstGeom>
        </p:spPr>
      </p:pic>
      <p:pic>
        <p:nvPicPr>
          <p:cNvPr id="9" name="Picture 8">
            <a:extLst>
              <a:ext uri="{FF2B5EF4-FFF2-40B4-BE49-F238E27FC236}">
                <a16:creationId xmlns:a16="http://schemas.microsoft.com/office/drawing/2014/main" id="{DD78999D-9F1C-1861-7598-73B6BA830AB3}"/>
              </a:ext>
            </a:extLst>
          </p:cNvPr>
          <p:cNvPicPr>
            <a:picLocks noChangeAspect="1"/>
          </p:cNvPicPr>
          <p:nvPr/>
        </p:nvPicPr>
        <p:blipFill rotWithShape="1">
          <a:blip r:embed="rId3"/>
          <a:srcRect t="3327"/>
          <a:stretch/>
        </p:blipFill>
        <p:spPr>
          <a:xfrm>
            <a:off x="6244201" y="1819921"/>
            <a:ext cx="3347751" cy="4878204"/>
          </a:xfrm>
          <a:prstGeom prst="rect">
            <a:avLst/>
          </a:prstGeom>
        </p:spPr>
      </p:pic>
    </p:spTree>
    <p:extLst>
      <p:ext uri="{BB962C8B-B14F-4D97-AF65-F5344CB8AC3E}">
        <p14:creationId xmlns:p14="http://schemas.microsoft.com/office/powerpoint/2010/main" val="201532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FC5E-BABE-D7ED-4AF0-A45535F36B44}"/>
              </a:ext>
            </a:extLst>
          </p:cNvPr>
          <p:cNvSpPr>
            <a:spLocks noGrp="1"/>
          </p:cNvSpPr>
          <p:nvPr>
            <p:ph type="title"/>
          </p:nvPr>
        </p:nvSpPr>
        <p:spPr/>
        <p:txBody>
          <a:bodyPr/>
          <a:lstStyle/>
          <a:p>
            <a:r>
              <a:rPr lang="en-US"/>
              <a:t>Vessel Pressure</a:t>
            </a:r>
          </a:p>
        </p:txBody>
      </p:sp>
      <p:sp>
        <p:nvSpPr>
          <p:cNvPr id="3" name="Content Placeholder 2">
            <a:extLst>
              <a:ext uri="{FF2B5EF4-FFF2-40B4-BE49-F238E27FC236}">
                <a16:creationId xmlns:a16="http://schemas.microsoft.com/office/drawing/2014/main" id="{DDC553CF-F2B8-D918-631D-C4FD2B86E55E}"/>
              </a:ext>
            </a:extLst>
          </p:cNvPr>
          <p:cNvSpPr>
            <a:spLocks noGrp="1"/>
          </p:cNvSpPr>
          <p:nvPr>
            <p:ph idx="1"/>
          </p:nvPr>
        </p:nvSpPr>
        <p:spPr/>
        <p:txBody>
          <a:bodyPr/>
          <a:lstStyle/>
          <a:p>
            <a:r>
              <a:rPr lang="en-US"/>
              <a:t>Maximum Vessel Pressure: 40.43psia</a:t>
            </a:r>
          </a:p>
          <a:p>
            <a:pPr lvl="1"/>
            <a:r>
              <a:rPr lang="en-US"/>
              <a:t>Champagne Bottle: 90psia</a:t>
            </a:r>
          </a:p>
          <a:p>
            <a:pPr lvl="1"/>
            <a:r>
              <a:rPr lang="en-US"/>
              <a:t>Soda Can: 30psia</a:t>
            </a:r>
          </a:p>
          <a:p>
            <a:endParaRPr lang="en-US"/>
          </a:p>
        </p:txBody>
      </p:sp>
      <p:pic>
        <p:nvPicPr>
          <p:cNvPr id="1026" name="Picture 2" descr="Six secrets of champagne – Physics World">
            <a:extLst>
              <a:ext uri="{FF2B5EF4-FFF2-40B4-BE49-F238E27FC236}">
                <a16:creationId xmlns:a16="http://schemas.microsoft.com/office/drawing/2014/main" id="{09D8779D-818F-D10C-D39C-427184AA1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4843" y="1027906"/>
            <a:ext cx="2952572" cy="3058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da Can | Pizzaroni">
            <a:extLst>
              <a:ext uri="{FF2B5EF4-FFF2-40B4-BE49-F238E27FC236}">
                <a16:creationId xmlns:a16="http://schemas.microsoft.com/office/drawing/2014/main" id="{47D8502C-DB0D-6B8C-BE22-CA68A2DB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636" y="3113466"/>
            <a:ext cx="3379409" cy="337940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D068CA88-88A8-6AE8-3D01-F19E42BCD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174" y="3207391"/>
            <a:ext cx="5759609" cy="346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631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latin typeface="Cooper Black"/>
              </a:rPr>
              <a:t>Electrolysis Power Circuit</a:t>
            </a:r>
          </a:p>
        </p:txBody>
      </p:sp>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a:xfrm>
            <a:off x="838200" y="3698813"/>
            <a:ext cx="10515600" cy="4351338"/>
          </a:xfrm>
        </p:spPr>
        <p:txBody>
          <a:bodyPr/>
          <a:lstStyle/>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p:sp>
        <p:nvSpPr>
          <p:cNvPr id="6" name="Content Placeholder 3">
            <a:extLst>
              <a:ext uri="{FF2B5EF4-FFF2-40B4-BE49-F238E27FC236}">
                <a16:creationId xmlns:a16="http://schemas.microsoft.com/office/drawing/2014/main" id="{7590E0A4-719A-8BC9-7311-41EAB006515F}"/>
              </a:ext>
            </a:extLst>
          </p:cNvPr>
          <p:cNvSpPr txBox="1">
            <a:spLocks/>
          </p:cNvSpPr>
          <p:nvPr/>
        </p:nvSpPr>
        <p:spPr>
          <a:xfrm>
            <a:off x="1041400" y="2178080"/>
            <a:ext cx="10515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200" i="1">
              <a:latin typeface="Cambria Math" panose="02040503050406030204" pitchFamily="18"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sz="3600">
              <a:latin typeface="Times New Roman" panose="02020603050405020304" pitchFamily="18" charset="0"/>
              <a:ea typeface="Calibri" panose="020F0502020204030204" pitchFamily="34" charset="0"/>
              <a:cs typeface="Arial" panose="020B0604020202020204" pitchFamily="34" charset="0"/>
            </a:endParaRPr>
          </a:p>
          <a:p>
            <a:endParaRPr lang="en-US"/>
          </a:p>
        </p:txBody>
      </p:sp>
      <p:pic>
        <p:nvPicPr>
          <p:cNvPr id="1026" name="Picture 2" descr="Diagram, schematic&#10;&#10;Description automatically generated">
            <a:extLst>
              <a:ext uri="{FF2B5EF4-FFF2-40B4-BE49-F238E27FC236}">
                <a16:creationId xmlns:a16="http://schemas.microsoft.com/office/drawing/2014/main" id="{D33F0395-DAFB-A40E-45F1-73E439EF5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111" y="1733456"/>
            <a:ext cx="6042726" cy="41128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3D133CDA-6E4D-2F7C-8E19-8B3FE25211F5}"/>
              </a:ext>
            </a:extLst>
          </p:cNvPr>
          <p:cNvGraphicFramePr/>
          <p:nvPr>
            <p:extLst>
              <p:ext uri="{D42A27DB-BD31-4B8C-83A1-F6EECF244321}">
                <p14:modId xmlns:p14="http://schemas.microsoft.com/office/powerpoint/2010/main" val="902985688"/>
              </p:ext>
            </p:extLst>
          </p:nvPr>
        </p:nvGraphicFramePr>
        <p:xfrm>
          <a:off x="1287721" y="1946126"/>
          <a:ext cx="2837712" cy="39001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a:extLst>
              <a:ext uri="{FF2B5EF4-FFF2-40B4-BE49-F238E27FC236}">
                <a16:creationId xmlns:a16="http://schemas.microsoft.com/office/drawing/2014/main" id="{CA1B4DDD-C4B1-51CC-FA12-B2834F38796B}"/>
              </a:ext>
            </a:extLst>
          </p:cNvPr>
          <p:cNvPicPr>
            <a:picLocks noChangeAspect="1"/>
          </p:cNvPicPr>
          <p:nvPr/>
        </p:nvPicPr>
        <p:blipFill rotWithShape="1">
          <a:blip r:embed="rId10"/>
          <a:srcRect l="5093" r="4890"/>
          <a:stretch/>
        </p:blipFill>
        <p:spPr>
          <a:xfrm>
            <a:off x="4577523" y="2085720"/>
            <a:ext cx="6487003" cy="4112850"/>
          </a:xfrm>
          <a:prstGeom prst="rect">
            <a:avLst/>
          </a:prstGeom>
        </p:spPr>
      </p:pic>
    </p:spTree>
    <p:extLst>
      <p:ext uri="{BB962C8B-B14F-4D97-AF65-F5344CB8AC3E}">
        <p14:creationId xmlns:p14="http://schemas.microsoft.com/office/powerpoint/2010/main" val="4009768154"/>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C9565ED-D0E7-53B9-42DE-F7D45F78751C}"/>
              </a:ext>
            </a:extLst>
          </p:cNvPr>
          <p:cNvSpPr>
            <a:spLocks noGrp="1"/>
          </p:cNvSpPr>
          <p:nvPr>
            <p:ph type="title"/>
          </p:nvPr>
        </p:nvSpPr>
        <p:spPr/>
        <p:txBody>
          <a:bodyPr/>
          <a:lstStyle/>
          <a:p>
            <a:r>
              <a:rPr lang="en-US">
                <a:latin typeface="Cooper Black"/>
              </a:rPr>
              <a:t>Generate and Store Hydrogen</a:t>
            </a:r>
            <a:endParaRPr lang="en-US"/>
          </a:p>
        </p:txBody>
      </p:sp>
      <p:graphicFrame>
        <p:nvGraphicFramePr>
          <p:cNvPr id="4" name="Content Placeholder 3">
            <a:extLst>
              <a:ext uri="{FF2B5EF4-FFF2-40B4-BE49-F238E27FC236}">
                <a16:creationId xmlns:a16="http://schemas.microsoft.com/office/drawing/2014/main" id="{7549B269-821C-EE1F-AD75-0D9C2766C1A6}"/>
              </a:ext>
            </a:extLst>
          </p:cNvPr>
          <p:cNvGraphicFramePr>
            <a:graphicFrameLocks noGrp="1"/>
          </p:cNvGraphicFramePr>
          <p:nvPr>
            <p:ph idx="1"/>
            <p:extLst>
              <p:ext uri="{D42A27DB-BD31-4B8C-83A1-F6EECF244321}">
                <p14:modId xmlns:p14="http://schemas.microsoft.com/office/powerpoint/2010/main" val="863156058"/>
              </p:ext>
            </p:extLst>
          </p:nvPr>
        </p:nvGraphicFramePr>
        <p:xfrm>
          <a:off x="-389300" y="1470025"/>
          <a:ext cx="6700319" cy="448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B436B53-0719-051F-3230-93B90EF00286}"/>
              </a:ext>
            </a:extLst>
          </p:cNvPr>
          <p:cNvPicPr>
            <a:picLocks noChangeAspect="1"/>
          </p:cNvPicPr>
          <p:nvPr/>
        </p:nvPicPr>
        <p:blipFill>
          <a:blip r:embed="rId8"/>
          <a:stretch>
            <a:fillRect/>
          </a:stretch>
        </p:blipFill>
        <p:spPr>
          <a:xfrm>
            <a:off x="5479852" y="1426106"/>
            <a:ext cx="5322158" cy="4277937"/>
          </a:xfrm>
          <a:prstGeom prst="rect">
            <a:avLst/>
          </a:prstGeom>
        </p:spPr>
      </p:pic>
    </p:spTree>
    <p:extLst>
      <p:ext uri="{BB962C8B-B14F-4D97-AF65-F5344CB8AC3E}">
        <p14:creationId xmlns:p14="http://schemas.microsoft.com/office/powerpoint/2010/main" val="1532259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6184-7C76-B17F-60B5-744321EDC831}"/>
              </a:ext>
            </a:extLst>
          </p:cNvPr>
          <p:cNvSpPr>
            <a:spLocks noGrp="1"/>
          </p:cNvSpPr>
          <p:nvPr>
            <p:ph type="title"/>
          </p:nvPr>
        </p:nvSpPr>
        <p:spPr/>
        <p:txBody>
          <a:bodyPr/>
          <a:lstStyle/>
          <a:p>
            <a:r>
              <a:rPr lang="en-US"/>
              <a:t>Risk Matrix – Before Mitigation</a:t>
            </a:r>
          </a:p>
        </p:txBody>
      </p:sp>
      <p:pic>
        <p:nvPicPr>
          <p:cNvPr id="10" name="Content Placeholder 9">
            <a:extLst>
              <a:ext uri="{FF2B5EF4-FFF2-40B4-BE49-F238E27FC236}">
                <a16:creationId xmlns:a16="http://schemas.microsoft.com/office/drawing/2014/main" id="{107699A7-101E-528E-D5B8-C24CCE505E18}"/>
              </a:ext>
            </a:extLst>
          </p:cNvPr>
          <p:cNvPicPr>
            <a:picLocks noGrp="1" noChangeAspect="1"/>
          </p:cNvPicPr>
          <p:nvPr>
            <p:ph idx="1"/>
          </p:nvPr>
        </p:nvPicPr>
        <p:blipFill>
          <a:blip r:embed="rId4"/>
          <a:stretch>
            <a:fillRect/>
          </a:stretch>
        </p:blipFill>
        <p:spPr>
          <a:xfrm>
            <a:off x="99875" y="1559621"/>
            <a:ext cx="11157621" cy="1954288"/>
          </a:xfrm>
          <a:prstGeom prst="rect">
            <a:avLst/>
          </a:prstGeom>
        </p:spPr>
      </p:pic>
      <p:sp>
        <p:nvSpPr>
          <p:cNvPr id="5" name="Rectangle 1">
            <a:extLst>
              <a:ext uri="{FF2B5EF4-FFF2-40B4-BE49-F238E27FC236}">
                <a16:creationId xmlns:a16="http://schemas.microsoft.com/office/drawing/2014/main" id="{61BB6654-B40A-C6EE-AF91-346EEB2D72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a:extLst>
              <a:ext uri="{FF2B5EF4-FFF2-40B4-BE49-F238E27FC236}">
                <a16:creationId xmlns:a16="http://schemas.microsoft.com/office/drawing/2014/main" id="{609141E6-50FF-EC0F-8136-1F94478E8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791" y="3994317"/>
            <a:ext cx="5120521" cy="286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050016"/>
      </p:ext>
    </p:extLst>
  </p:cSld>
  <p:clrMapOvr>
    <a:masterClrMapping/>
  </p:clrMapOvr>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1DBCD-9B43-FF46-F6EF-A4F0B6574F81}"/>
              </a:ext>
            </a:extLst>
          </p:cNvPr>
          <p:cNvSpPr>
            <a:spLocks noGrp="1"/>
          </p:cNvSpPr>
          <p:nvPr>
            <p:ph type="title"/>
          </p:nvPr>
        </p:nvSpPr>
        <p:spPr/>
        <p:txBody>
          <a:bodyPr/>
          <a:lstStyle/>
          <a:p>
            <a:r>
              <a:rPr lang="en-US"/>
              <a:t>Pressure Requirement</a:t>
            </a:r>
          </a:p>
        </p:txBody>
      </p:sp>
      <p:sp>
        <p:nvSpPr>
          <p:cNvPr id="5" name="TextBox 4">
            <a:extLst>
              <a:ext uri="{FF2B5EF4-FFF2-40B4-BE49-F238E27FC236}">
                <a16:creationId xmlns:a16="http://schemas.microsoft.com/office/drawing/2014/main" id="{994BE661-B0EA-20D6-4951-6A6BFF78623A}"/>
              </a:ext>
            </a:extLst>
          </p:cNvPr>
          <p:cNvSpPr txBox="1"/>
          <p:nvPr/>
        </p:nvSpPr>
        <p:spPr>
          <a:xfrm>
            <a:off x="819150" y="3127001"/>
            <a:ext cx="4179995" cy="646331"/>
          </a:xfrm>
          <a:prstGeom prst="rect">
            <a:avLst/>
          </a:prstGeom>
          <a:noFill/>
        </p:spPr>
        <p:txBody>
          <a:bodyPr wrap="square">
            <a:spAutoFit/>
          </a:bodyPr>
          <a:lstStyle/>
          <a:p>
            <a:pPr algn="ctr"/>
            <a:r>
              <a:rPr lang="en-US"/>
              <a:t>Hard Copper Pipe </a:t>
            </a:r>
          </a:p>
          <a:p>
            <a:pPr algn="ctr"/>
            <a:r>
              <a:rPr lang="en-US"/>
              <a:t>0.5”OD x 0.05”Wall Thickness x 2.63” Long</a:t>
            </a:r>
          </a:p>
        </p:txBody>
      </p:sp>
      <p:sp>
        <p:nvSpPr>
          <p:cNvPr id="3" name="TextBox 2">
            <a:extLst>
              <a:ext uri="{FF2B5EF4-FFF2-40B4-BE49-F238E27FC236}">
                <a16:creationId xmlns:a16="http://schemas.microsoft.com/office/drawing/2014/main" id="{CDA4FE4F-6018-316E-5DEB-3465170F4936}"/>
              </a:ext>
            </a:extLst>
          </p:cNvPr>
          <p:cNvSpPr txBox="1"/>
          <p:nvPr/>
        </p:nvSpPr>
        <p:spPr>
          <a:xfrm>
            <a:off x="7458626" y="490359"/>
            <a:ext cx="3746377" cy="646331"/>
          </a:xfrm>
          <a:prstGeom prst="rect">
            <a:avLst/>
          </a:prstGeom>
          <a:solidFill>
            <a:schemeClr val="bg1"/>
          </a:solidFill>
          <a:ln w="28575">
            <a:solidFill>
              <a:srgbClr val="1B3E8A"/>
            </a:solidFill>
          </a:ln>
        </p:spPr>
        <p:txBody>
          <a:bodyPr wrap="square" rtlCol="0">
            <a:spAutoFit/>
          </a:bodyPr>
          <a:lstStyle/>
          <a:p>
            <a:pPr algn="ctr"/>
            <a:r>
              <a:rPr lang="en-US"/>
              <a:t> </a:t>
            </a:r>
            <a:r>
              <a:rPr lang="en-US" i="1"/>
              <a:t>Requirement 10.2</a:t>
            </a:r>
          </a:p>
          <a:p>
            <a:pPr algn="ctr"/>
            <a:r>
              <a:rPr lang="en-US"/>
              <a:t>“-”</a:t>
            </a:r>
          </a:p>
        </p:txBody>
      </p:sp>
      <p:pic>
        <p:nvPicPr>
          <p:cNvPr id="8" name="Picture 7">
            <a:extLst>
              <a:ext uri="{FF2B5EF4-FFF2-40B4-BE49-F238E27FC236}">
                <a16:creationId xmlns:a16="http://schemas.microsoft.com/office/drawing/2014/main" id="{784D0152-DA6F-84C5-90CA-2EDF1BCC481B}"/>
              </a:ext>
            </a:extLst>
          </p:cNvPr>
          <p:cNvPicPr>
            <a:picLocks noChangeAspect="1"/>
          </p:cNvPicPr>
          <p:nvPr/>
        </p:nvPicPr>
        <p:blipFill rotWithShape="1">
          <a:blip r:embed="rId3"/>
          <a:srcRect r="4308"/>
          <a:stretch/>
        </p:blipFill>
        <p:spPr>
          <a:xfrm>
            <a:off x="967456" y="4038338"/>
            <a:ext cx="3883382" cy="419158"/>
          </a:xfrm>
          <a:prstGeom prst="rect">
            <a:avLst/>
          </a:prstGeom>
        </p:spPr>
      </p:pic>
      <p:pic>
        <p:nvPicPr>
          <p:cNvPr id="9" name="Picture 8">
            <a:extLst>
              <a:ext uri="{FF2B5EF4-FFF2-40B4-BE49-F238E27FC236}">
                <a16:creationId xmlns:a16="http://schemas.microsoft.com/office/drawing/2014/main" id="{0F4AE288-0FA1-383D-4F5D-7E14A7DAD553}"/>
              </a:ext>
            </a:extLst>
          </p:cNvPr>
          <p:cNvPicPr>
            <a:picLocks noChangeAspect="1"/>
          </p:cNvPicPr>
          <p:nvPr/>
        </p:nvPicPr>
        <p:blipFill rotWithShape="1">
          <a:blip r:embed="rId4"/>
          <a:srcRect t="7440" r="1964"/>
          <a:stretch/>
        </p:blipFill>
        <p:spPr>
          <a:xfrm>
            <a:off x="6535560" y="4038338"/>
            <a:ext cx="4249358" cy="387970"/>
          </a:xfrm>
          <a:prstGeom prst="rect">
            <a:avLst/>
          </a:prstGeom>
        </p:spPr>
      </p:pic>
      <p:sp>
        <p:nvSpPr>
          <p:cNvPr id="11" name="TextBox 10">
            <a:extLst>
              <a:ext uri="{FF2B5EF4-FFF2-40B4-BE49-F238E27FC236}">
                <a16:creationId xmlns:a16="http://schemas.microsoft.com/office/drawing/2014/main" id="{F58D7C57-694D-CA46-B965-298646470E1E}"/>
              </a:ext>
            </a:extLst>
          </p:cNvPr>
          <p:cNvSpPr txBox="1"/>
          <p:nvPr/>
        </p:nvSpPr>
        <p:spPr>
          <a:xfrm>
            <a:off x="6494893" y="3127000"/>
            <a:ext cx="4197342" cy="646331"/>
          </a:xfrm>
          <a:prstGeom prst="rect">
            <a:avLst/>
          </a:prstGeom>
          <a:noFill/>
        </p:spPr>
        <p:txBody>
          <a:bodyPr wrap="square">
            <a:spAutoFit/>
          </a:bodyPr>
          <a:lstStyle/>
          <a:p>
            <a:pPr algn="ctr"/>
            <a:r>
              <a:rPr lang="en-US"/>
              <a:t>PTFE Tubing </a:t>
            </a:r>
          </a:p>
          <a:p>
            <a:pPr algn="ctr"/>
            <a:r>
              <a:rPr lang="en-US"/>
              <a:t>0.31”OD x 0.03” Wall Thickness x 2’ Long</a:t>
            </a:r>
          </a:p>
        </p:txBody>
      </p:sp>
      <p:sp>
        <p:nvSpPr>
          <p:cNvPr id="12" name="TextBox 11">
            <a:extLst>
              <a:ext uri="{FF2B5EF4-FFF2-40B4-BE49-F238E27FC236}">
                <a16:creationId xmlns:a16="http://schemas.microsoft.com/office/drawing/2014/main" id="{89826970-1F43-3848-F384-A8D72E5536F6}"/>
              </a:ext>
            </a:extLst>
          </p:cNvPr>
          <p:cNvSpPr txBox="1"/>
          <p:nvPr/>
        </p:nvSpPr>
        <p:spPr>
          <a:xfrm>
            <a:off x="2565719" y="2085678"/>
            <a:ext cx="6094520" cy="646331"/>
          </a:xfrm>
          <a:prstGeom prst="rect">
            <a:avLst/>
          </a:prstGeom>
          <a:noFill/>
        </p:spPr>
        <p:txBody>
          <a:bodyPr wrap="square">
            <a:spAutoFit/>
          </a:bodyPr>
          <a:lstStyle/>
          <a:p>
            <a:pPr algn="ctr"/>
            <a:r>
              <a:rPr lang="en-US"/>
              <a:t>Atmospheric Pressure: 14.7psi absolute</a:t>
            </a:r>
          </a:p>
          <a:p>
            <a:pPr algn="ctr"/>
            <a:r>
              <a:rPr lang="en-US"/>
              <a:t>Maximum Internal Pressure: 14.7 + 0.29 = 14.99psi absolute</a:t>
            </a:r>
          </a:p>
        </p:txBody>
      </p:sp>
      <p:cxnSp>
        <p:nvCxnSpPr>
          <p:cNvPr id="14" name="Straight Connector 13">
            <a:extLst>
              <a:ext uri="{FF2B5EF4-FFF2-40B4-BE49-F238E27FC236}">
                <a16:creationId xmlns:a16="http://schemas.microsoft.com/office/drawing/2014/main" id="{E2F10FA1-2F88-F9AF-5138-6C6739A4C177}"/>
              </a:ext>
            </a:extLst>
          </p:cNvPr>
          <p:cNvCxnSpPr>
            <a:cxnSpLocks/>
          </p:cNvCxnSpPr>
          <p:nvPr/>
        </p:nvCxnSpPr>
        <p:spPr>
          <a:xfrm>
            <a:off x="2565719" y="2819400"/>
            <a:ext cx="592105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12BF480-7CEA-B0C3-A879-A6939592110A}"/>
              </a:ext>
            </a:extLst>
          </p:cNvPr>
          <p:cNvCxnSpPr>
            <a:cxnSpLocks/>
          </p:cNvCxnSpPr>
          <p:nvPr/>
        </p:nvCxnSpPr>
        <p:spPr>
          <a:xfrm flipV="1">
            <a:off x="5676044" y="2914650"/>
            <a:ext cx="0" cy="2667000"/>
          </a:xfrm>
          <a:prstGeom prst="line">
            <a:avLst/>
          </a:prstGeom>
          <a:ln w="127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638C0B8-D4D9-DB66-CFAF-6F5F8076E2EC}"/>
              </a:ext>
            </a:extLst>
          </p:cNvPr>
          <p:cNvSpPr txBox="1"/>
          <p:nvPr/>
        </p:nvSpPr>
        <p:spPr>
          <a:xfrm>
            <a:off x="2628044" y="5976641"/>
            <a:ext cx="6096000" cy="369332"/>
          </a:xfrm>
          <a:prstGeom prst="rect">
            <a:avLst/>
          </a:prstGeom>
          <a:noFill/>
        </p:spPr>
        <p:txBody>
          <a:bodyPr wrap="square">
            <a:spAutoFit/>
          </a:bodyPr>
          <a:lstStyle/>
          <a:p>
            <a:pPr algn="ctr"/>
            <a:r>
              <a:rPr lang="en-US" b="0" i="0">
                <a:effectLst/>
              </a:rPr>
              <a:t>[3]</a:t>
            </a:r>
          </a:p>
        </p:txBody>
      </p:sp>
    </p:spTree>
    <p:extLst>
      <p:ext uri="{BB962C8B-B14F-4D97-AF65-F5344CB8AC3E}">
        <p14:creationId xmlns:p14="http://schemas.microsoft.com/office/powerpoint/2010/main" val="2938871396"/>
      </p:ext>
    </p:extLst>
  </p:cSld>
  <p:clrMapOvr>
    <a:masterClrMapping/>
  </p:clrMapOvr>
  <p:extLst>
    <p:ext uri="{6950BFC3-D8DA-4A85-94F7-54DA5524770B}">
      <p188:commentRel xmlns:p188="http://schemas.microsoft.com/office/powerpoint/2018/8/main" r:id="rId2"/>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6652-2F30-671A-B2EF-13E67CF7A5AD}"/>
              </a:ext>
            </a:extLst>
          </p:cNvPr>
          <p:cNvSpPr>
            <a:spLocks noGrp="1"/>
          </p:cNvSpPr>
          <p:nvPr>
            <p:ph type="title"/>
          </p:nvPr>
        </p:nvSpPr>
        <p:spPr/>
        <p:txBody>
          <a:bodyPr/>
          <a:lstStyle/>
          <a:p>
            <a:r>
              <a:rPr lang="en-US"/>
              <a:t>Detecting Leaks</a:t>
            </a:r>
          </a:p>
        </p:txBody>
      </p:sp>
      <p:pic>
        <p:nvPicPr>
          <p:cNvPr id="5" name="Content Placeholder 4">
            <a:extLst>
              <a:ext uri="{FF2B5EF4-FFF2-40B4-BE49-F238E27FC236}">
                <a16:creationId xmlns:a16="http://schemas.microsoft.com/office/drawing/2014/main" id="{46C766FB-DC5C-6AC4-0B37-C4154874C51F}"/>
              </a:ext>
            </a:extLst>
          </p:cNvPr>
          <p:cNvPicPr>
            <a:picLocks noGrp="1" noChangeAspect="1"/>
          </p:cNvPicPr>
          <p:nvPr>
            <p:ph idx="1"/>
          </p:nvPr>
        </p:nvPicPr>
        <p:blipFill>
          <a:blip r:embed="rId3"/>
          <a:stretch>
            <a:fillRect/>
          </a:stretch>
        </p:blipFill>
        <p:spPr>
          <a:xfrm>
            <a:off x="3686193" y="1354736"/>
            <a:ext cx="6670314" cy="4351338"/>
          </a:xfrm>
          <a:prstGeom prst="rect">
            <a:avLst/>
          </a:prstGeom>
        </p:spPr>
      </p:pic>
      <p:sp>
        <p:nvSpPr>
          <p:cNvPr id="6" name="TextBox 5">
            <a:extLst>
              <a:ext uri="{FF2B5EF4-FFF2-40B4-BE49-F238E27FC236}">
                <a16:creationId xmlns:a16="http://schemas.microsoft.com/office/drawing/2014/main" id="{2BD143EF-8C4E-DC12-F885-986347493EF9}"/>
              </a:ext>
            </a:extLst>
          </p:cNvPr>
          <p:cNvSpPr txBox="1"/>
          <p:nvPr/>
        </p:nvSpPr>
        <p:spPr>
          <a:xfrm>
            <a:off x="323051" y="2064244"/>
            <a:ext cx="2589888" cy="1754326"/>
          </a:xfrm>
          <a:prstGeom prst="rect">
            <a:avLst/>
          </a:prstGeom>
          <a:noFill/>
        </p:spPr>
        <p:txBody>
          <a:bodyPr wrap="square" rtlCol="0">
            <a:spAutoFit/>
          </a:bodyPr>
          <a:lstStyle/>
          <a:p>
            <a:r>
              <a:rPr lang="en-US"/>
              <a:t>ERH2 will follow ASHRAE Bubble Method under Chapter 29.9 Leak Detection in the 2017 edition ASHRAE Handbook.  </a:t>
            </a:r>
          </a:p>
        </p:txBody>
      </p:sp>
      <p:sp>
        <p:nvSpPr>
          <p:cNvPr id="7" name="TextBox 6">
            <a:extLst>
              <a:ext uri="{FF2B5EF4-FFF2-40B4-BE49-F238E27FC236}">
                <a16:creationId xmlns:a16="http://schemas.microsoft.com/office/drawing/2014/main" id="{6641BC5D-4B52-2FD1-2B40-5B7A5C5D3318}"/>
              </a:ext>
            </a:extLst>
          </p:cNvPr>
          <p:cNvSpPr txBox="1"/>
          <p:nvPr/>
        </p:nvSpPr>
        <p:spPr>
          <a:xfrm>
            <a:off x="7614458" y="5760543"/>
            <a:ext cx="459971" cy="369332"/>
          </a:xfrm>
          <a:prstGeom prst="rect">
            <a:avLst/>
          </a:prstGeom>
          <a:noFill/>
        </p:spPr>
        <p:txBody>
          <a:bodyPr wrap="square" rtlCol="0">
            <a:spAutoFit/>
          </a:bodyPr>
          <a:lstStyle/>
          <a:p>
            <a:r>
              <a:rPr lang="en-US"/>
              <a:t>[2]</a:t>
            </a:r>
          </a:p>
        </p:txBody>
      </p:sp>
    </p:spTree>
    <p:extLst>
      <p:ext uri="{BB962C8B-B14F-4D97-AF65-F5344CB8AC3E}">
        <p14:creationId xmlns:p14="http://schemas.microsoft.com/office/powerpoint/2010/main" val="342557332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FFBD-C825-790B-0822-BBBE9472A5F5}"/>
              </a:ext>
            </a:extLst>
          </p:cNvPr>
          <p:cNvSpPr>
            <a:spLocks noGrp="1"/>
          </p:cNvSpPr>
          <p:nvPr>
            <p:ph type="title"/>
          </p:nvPr>
        </p:nvSpPr>
        <p:spPr/>
        <p:txBody>
          <a:bodyPr/>
          <a:lstStyle/>
          <a:p>
            <a:r>
              <a:rPr lang="en-US"/>
              <a:t>System Requirements</a:t>
            </a:r>
          </a:p>
        </p:txBody>
      </p:sp>
      <p:sp>
        <p:nvSpPr>
          <p:cNvPr id="3" name="Content Placeholder 2">
            <a:extLst>
              <a:ext uri="{FF2B5EF4-FFF2-40B4-BE49-F238E27FC236}">
                <a16:creationId xmlns:a16="http://schemas.microsoft.com/office/drawing/2014/main" id="{1F470AB8-79BC-4B06-A0B2-CAD65336C20E}"/>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91D6C46A-48DF-A9AB-ED96-FF6542F8387F}"/>
              </a:ext>
            </a:extLst>
          </p:cNvPr>
          <p:cNvGraphicFramePr/>
          <p:nvPr>
            <p:extLst>
              <p:ext uri="{D42A27DB-BD31-4B8C-83A1-F6EECF244321}">
                <p14:modId xmlns:p14="http://schemas.microsoft.com/office/powerpoint/2010/main" val="1186767393"/>
              </p:ext>
            </p:extLst>
          </p:nvPr>
        </p:nvGraphicFramePr>
        <p:xfrm>
          <a:off x="612560" y="1384917"/>
          <a:ext cx="10369118" cy="5326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7392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rmAutofit fontScale="90000"/>
          </a:bodyPr>
          <a:lstStyle/>
          <a:p>
            <a:pPr algn="l"/>
            <a:r>
              <a:rPr lang="en-US" sz="4400">
                <a:solidFill>
                  <a:srgbClr val="1B3E8A"/>
                </a:solidFill>
                <a:latin typeface="Cooper Black"/>
              </a:rPr>
              <a:t>System Description</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0"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679101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34C7BF29C09A459847F473FC62647D" ma:contentTypeVersion="12" ma:contentTypeDescription="Create a new document." ma:contentTypeScope="" ma:versionID="08dbc2ce77f6e9d618f9e5381392837c">
  <xsd:schema xmlns:xsd="http://www.w3.org/2001/XMLSchema" xmlns:xs="http://www.w3.org/2001/XMLSchema" xmlns:p="http://schemas.microsoft.com/office/2006/metadata/properties" xmlns:ns2="c16edb20-3aa4-4afe-a476-0df01e7c613c" xmlns:ns3="a177c1b8-29a0-45e9-aae7-bf99dab4fe04" targetNamespace="http://schemas.microsoft.com/office/2006/metadata/properties" ma:root="true" ma:fieldsID="80e868432043db789d285794671949b2" ns2:_="" ns3:_="">
    <xsd:import namespace="c16edb20-3aa4-4afe-a476-0df01e7c613c"/>
    <xsd:import namespace="a177c1b8-29a0-45e9-aae7-bf99dab4fe0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edb20-3aa4-4afe-a476-0df01e7c61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4ee6b6e-1dad-49a7-85d1-bf6bd711290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77c1b8-29a0-45e9-aae7-bf99dab4fe0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06e373d-7a57-494f-9b6c-ea7b45031b6f}" ma:internalName="TaxCatchAll" ma:showField="CatchAllData" ma:web="a177c1b8-29a0-45e9-aae7-bf99dab4fe04">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177c1b8-29a0-45e9-aae7-bf99dab4fe04" xsi:nil="true"/>
    <lcf76f155ced4ddcb4097134ff3c332f xmlns="c16edb20-3aa4-4afe-a476-0df01e7c613c">
      <Terms xmlns="http://schemas.microsoft.com/office/infopath/2007/PartnerControls"/>
    </lcf76f155ced4ddcb4097134ff3c332f>
    <SharedWithUsers xmlns="a177c1b8-29a0-45e9-aae7-bf99dab4fe04">
      <UserInfo>
        <DisplayName>Heine, Karl</DisplayName>
        <AccountId>18</AccountId>
        <AccountType/>
      </UserInfo>
      <UserInfo>
        <DisplayName>Prescott Media</DisplayName>
        <AccountId>29</AccountId>
        <AccountType/>
      </UserInfo>
    </SharedWithUsers>
  </documentManagement>
</p:properties>
</file>

<file path=customXml/itemProps1.xml><?xml version="1.0" encoding="utf-8"?>
<ds:datastoreItem xmlns:ds="http://schemas.openxmlformats.org/officeDocument/2006/customXml" ds:itemID="{45ED0600-B6B2-41DE-9EAE-F67095BCBA1C}">
  <ds:schemaRefs>
    <ds:schemaRef ds:uri="a177c1b8-29a0-45e9-aae7-bf99dab4fe04"/>
    <ds:schemaRef ds:uri="c16edb20-3aa4-4afe-a476-0df01e7c61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59DB0F8-A05E-465D-B12E-9D38ABE65273}">
  <ds:schemaRefs>
    <ds:schemaRef ds:uri="http://schemas.microsoft.com/sharepoint/v3/contenttype/forms"/>
  </ds:schemaRefs>
</ds:datastoreItem>
</file>

<file path=customXml/itemProps3.xml><?xml version="1.0" encoding="utf-8"?>
<ds:datastoreItem xmlns:ds="http://schemas.openxmlformats.org/officeDocument/2006/customXml" ds:itemID="{3AD2EE5D-486D-4734-AC41-E1806FA902AB}">
  <ds:schemaRefs>
    <ds:schemaRef ds:uri="a177c1b8-29a0-45e9-aae7-bf99dab4fe04"/>
    <ds:schemaRef ds:uri="c16edb20-3aa4-4afe-a476-0df01e7c613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72</Slides>
  <Notes>56</Notes>
  <HiddenSlides>2</HiddenSlide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Custom Design</vt:lpstr>
      <vt:lpstr>Electrolysis and Material Storage of Hydrogen Gas</vt:lpstr>
      <vt:lpstr>Team Members</vt:lpstr>
      <vt:lpstr>Agenda</vt:lpstr>
      <vt:lpstr>What Embry-Riddle Has</vt:lpstr>
      <vt:lpstr>What Embry-Riddle Needs</vt:lpstr>
      <vt:lpstr>Hydrogen Storage Applications</vt:lpstr>
      <vt:lpstr>Generate and Store Hydrogen</vt:lpstr>
      <vt:lpstr>System Requirements</vt:lpstr>
      <vt:lpstr>System Description</vt:lpstr>
      <vt:lpstr>ERH2 System Overview</vt:lpstr>
      <vt:lpstr>ERH2 System Overview</vt:lpstr>
      <vt:lpstr>Electrolyzer Exploded View</vt:lpstr>
      <vt:lpstr>System Interfaces – Tee Fittings</vt:lpstr>
      <vt:lpstr>System Interfaces – Valve Assembly</vt:lpstr>
      <vt:lpstr>System Interfaces – Pipe Assembly</vt:lpstr>
      <vt:lpstr>System Interfaces – Pipe Assembly</vt:lpstr>
      <vt:lpstr>Material Storage</vt:lpstr>
      <vt:lpstr>Lithium-Doped Graphitic Carbon Nitride [〖Li〗_2 C_4 N_4] </vt:lpstr>
      <vt:lpstr>Extraction Zone</vt:lpstr>
      <vt:lpstr>Fuel Cell Integration</vt:lpstr>
      <vt:lpstr>Budget</vt:lpstr>
      <vt:lpstr>Budget</vt:lpstr>
      <vt:lpstr>Concept of Operations</vt:lpstr>
      <vt:lpstr>Concept of Operations</vt:lpstr>
      <vt:lpstr>Concept of Operations</vt:lpstr>
      <vt:lpstr>Concept of Operations</vt:lpstr>
      <vt:lpstr>Concept of Operations</vt:lpstr>
      <vt:lpstr>PowerPoint Presentation</vt:lpstr>
      <vt:lpstr>Concept of Operations</vt:lpstr>
      <vt:lpstr>Concept of Operations</vt:lpstr>
      <vt:lpstr>Concept of Operations</vt:lpstr>
      <vt:lpstr>Concept of Operations</vt:lpstr>
      <vt:lpstr>Verification Tests</vt:lpstr>
      <vt:lpstr>Production Rate</vt:lpstr>
      <vt:lpstr>PowerPoint Presentation</vt:lpstr>
      <vt:lpstr>Material Storage</vt:lpstr>
      <vt:lpstr>Material Capacity</vt:lpstr>
      <vt:lpstr>Material Storage Benefits</vt:lpstr>
      <vt:lpstr>System Heating</vt:lpstr>
      <vt:lpstr>Thermal Survivability</vt:lpstr>
      <vt:lpstr>Pipe Heat Transfer</vt:lpstr>
      <vt:lpstr>PowerPoint Presentation</vt:lpstr>
      <vt:lpstr>Limiting Factors</vt:lpstr>
      <vt:lpstr>PowerPoint Presentation</vt:lpstr>
      <vt:lpstr>Blown-up Material Storage Capsule</vt:lpstr>
      <vt:lpstr>New Material Storage Capsule</vt:lpstr>
      <vt:lpstr>Cracked Electrolyzer</vt:lpstr>
      <vt:lpstr>New Electrolyzer End Panels</vt:lpstr>
      <vt:lpstr>Future Recommendations</vt:lpstr>
      <vt:lpstr>Improve Heat Transfer to Capsule</vt:lpstr>
      <vt:lpstr>Shorten Pipe</vt:lpstr>
      <vt:lpstr>Prevent Hydrogen Leakage</vt:lpstr>
      <vt:lpstr>Future Tests</vt:lpstr>
      <vt:lpstr>Questions?</vt:lpstr>
      <vt:lpstr>References</vt:lpstr>
      <vt:lpstr>Additional Slides</vt:lpstr>
      <vt:lpstr>Generation - Natural Gas</vt:lpstr>
      <vt:lpstr>Generation - Photobiological </vt:lpstr>
      <vt:lpstr>Generation - Microbial Biomass Conversion </vt:lpstr>
      <vt:lpstr>Storage – Physical Storage</vt:lpstr>
      <vt:lpstr>Storage – Material Storage</vt:lpstr>
      <vt:lpstr>Equations – Area of Mesh</vt:lpstr>
      <vt:lpstr>Equations – Max Current</vt:lpstr>
      <vt:lpstr>Equations – Rate of O2 Production</vt:lpstr>
      <vt:lpstr>Schedule of Project</vt:lpstr>
      <vt:lpstr>Ideal Gas Law</vt:lpstr>
      <vt:lpstr>Heat Loss / Required Power</vt:lpstr>
      <vt:lpstr>Vessel Pressure</vt:lpstr>
      <vt:lpstr>Electrolysis Power Circuit</vt:lpstr>
      <vt:lpstr>Risk Matrix – Before Mitigation</vt:lpstr>
      <vt:lpstr>Pressure Requirement</vt:lpstr>
      <vt:lpstr>Detecting Leaks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Wolf</dc:creator>
  <cp:revision>1</cp:revision>
  <cp:lastPrinted>1601-01-01T00:00:00Z</cp:lastPrinted>
  <dcterms:created xsi:type="dcterms:W3CDTF">2022-09-26T19:39:34Z</dcterms:created>
  <dcterms:modified xsi:type="dcterms:W3CDTF">2023-04-29T21:57:48Z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0x010100EA34C7BF29C09A459847F473FC62647D</vt:lpwstr>
  </property>
  <property fmtid="{D5CDD505-2E9C-101B-9397-08002B2CF9AE}" pid="3" name="MediaServiceImageTags">
    <vt:lpwstr/>
  </property>
</Properties>
</file>